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p:sldMasterIdLst>
    <p:sldMasterId id="2147483648" r:id="rId4"/>
  </p:sldMasterIdLst>
  <p:notesMasterIdLst>
    <p:notesMasterId r:id="rId28"/>
  </p:notesMasterIdLst>
  <p:handoutMasterIdLst>
    <p:handoutMasterId r:id="rId29"/>
  </p:handoutMasterIdLst>
  <p:sldIdLst>
    <p:sldId id="280" r:id="rId5"/>
    <p:sldId id="328" r:id="rId6"/>
    <p:sldId id="351" r:id="rId7"/>
    <p:sldId id="334" r:id="rId8"/>
    <p:sldId id="323" r:id="rId9"/>
    <p:sldId id="319" r:id="rId10"/>
    <p:sldId id="320" r:id="rId11"/>
    <p:sldId id="321" r:id="rId12"/>
    <p:sldId id="324" r:id="rId13"/>
    <p:sldId id="326" r:id="rId14"/>
    <p:sldId id="317" r:id="rId15"/>
    <p:sldId id="335" r:id="rId16"/>
    <p:sldId id="331" r:id="rId17"/>
    <p:sldId id="336" r:id="rId18"/>
    <p:sldId id="332" r:id="rId19"/>
    <p:sldId id="337" r:id="rId20"/>
    <p:sldId id="338" r:id="rId21"/>
    <p:sldId id="345" r:id="rId22"/>
    <p:sldId id="350" r:id="rId23"/>
    <p:sldId id="347" r:id="rId24"/>
    <p:sldId id="348" r:id="rId25"/>
    <p:sldId id="349" r:id="rId26"/>
    <p:sldId id="327" r:id="rId27"/>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90000"/>
    <a:srgbClr val="87111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9485BD0-7325-4301-94EE-D6BAE2950219}" v="1" dt="2024-02-20T14:19:21.839"/>
    <p1510:client id="{CCFF0158-BFCC-40E4-B247-02B15DC33904}" v="1" dt="2024-02-20T10:51:22.338"/>
  </p1510:revLst>
</p1510:revInfo>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Stile medio 2 - Colore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013" autoAdjust="0"/>
    <p:restoredTop sz="93464" autoAdjust="0"/>
  </p:normalViewPr>
  <p:slideViewPr>
    <p:cSldViewPr snapToGrid="0">
      <p:cViewPr varScale="1">
        <p:scale>
          <a:sx n="49" d="100"/>
          <a:sy n="49" d="100"/>
        </p:scale>
        <p:origin x="86" y="667"/>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65" d="100"/>
          <a:sy n="65" d="100"/>
        </p:scale>
        <p:origin x="3154" y="43"/>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microsoft.com/office/2016/11/relationships/changesInfo" Target="changesInfos/changesInfo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presProps" Target="presProps.xml"/><Relationship Id="rId35" Type="http://schemas.microsoft.com/office/2015/10/relationships/revisionInfo" Target="revisionInfo.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imone Sorgonà" userId="7a33fb99b9942f3d" providerId="LiveId" clId="{CCFF0158-BFCC-40E4-B247-02B15DC33904}"/>
    <pc:docChg chg="addSld modSld">
      <pc:chgData name="Simone Sorgonà" userId="7a33fb99b9942f3d" providerId="LiveId" clId="{CCFF0158-BFCC-40E4-B247-02B15DC33904}" dt="2024-02-20T10:52:29.170" v="8" actId="1076"/>
      <pc:docMkLst>
        <pc:docMk/>
      </pc:docMkLst>
      <pc:sldChg chg="addSp modSp mod modNotesTx">
        <pc:chgData name="Simone Sorgonà" userId="7a33fb99b9942f3d" providerId="LiveId" clId="{CCFF0158-BFCC-40E4-B247-02B15DC33904}" dt="2024-02-20T10:52:29.170" v="8" actId="1076"/>
        <pc:sldMkLst>
          <pc:docMk/>
          <pc:sldMk cId="1837217040" sldId="276"/>
        </pc:sldMkLst>
        <pc:spChg chg="add mod">
          <ac:chgData name="Simone Sorgonà" userId="7a33fb99b9942f3d" providerId="LiveId" clId="{CCFF0158-BFCC-40E4-B247-02B15DC33904}" dt="2024-02-20T10:52:29.170" v="8" actId="1076"/>
          <ac:spMkLst>
            <pc:docMk/>
            <pc:sldMk cId="1837217040" sldId="276"/>
            <ac:spMk id="4" creationId="{F6B34476-0099-C1D5-DD8E-FA5BB8C2EC6C}"/>
          </ac:spMkLst>
        </pc:spChg>
      </pc:sldChg>
      <pc:sldChg chg="add">
        <pc:chgData name="Simone Sorgonà" userId="7a33fb99b9942f3d" providerId="LiveId" clId="{CCFF0158-BFCC-40E4-B247-02B15DC33904}" dt="2024-02-20T10:51:06.978" v="0" actId="2890"/>
        <pc:sldMkLst>
          <pc:docMk/>
          <pc:sldMk cId="1137270520" sldId="283"/>
        </pc:sldMkLst>
      </pc:sldChg>
    </pc:docChg>
  </pc:docChgLst>
  <pc:docChgLst>
    <pc:chgData name="Simone Sorgonà" userId="7a33fb99b9942f3d" providerId="LiveId" clId="{99485BD0-7325-4301-94EE-D6BAE2950219}"/>
    <pc:docChg chg="addSld modSld">
      <pc:chgData name="Simone Sorgonà" userId="7a33fb99b9942f3d" providerId="LiveId" clId="{99485BD0-7325-4301-94EE-D6BAE2950219}" dt="2024-02-20T14:21:43.713" v="5" actId="5793"/>
      <pc:docMkLst>
        <pc:docMk/>
      </pc:docMkLst>
      <pc:sldChg chg="addSp modSp mod">
        <pc:chgData name="Simone Sorgonà" userId="7a33fb99b9942f3d" providerId="LiveId" clId="{99485BD0-7325-4301-94EE-D6BAE2950219}" dt="2024-02-20T14:21:43.713" v="5" actId="5793"/>
        <pc:sldMkLst>
          <pc:docMk/>
          <pc:sldMk cId="1391559779" sldId="275"/>
        </pc:sldMkLst>
        <pc:spChg chg="add mod">
          <ac:chgData name="Simone Sorgonà" userId="7a33fb99b9942f3d" providerId="LiveId" clId="{99485BD0-7325-4301-94EE-D6BAE2950219}" dt="2024-02-20T14:21:43.713" v="5" actId="5793"/>
          <ac:spMkLst>
            <pc:docMk/>
            <pc:sldMk cId="1391559779" sldId="275"/>
            <ac:spMk id="4" creationId="{1143DD35-C5C4-F897-179C-7B7B5837762E}"/>
          </ac:spMkLst>
        </pc:spChg>
      </pc:sldChg>
      <pc:sldChg chg="add">
        <pc:chgData name="Simone Sorgonà" userId="7a33fb99b9942f3d" providerId="LiveId" clId="{99485BD0-7325-4301-94EE-D6BAE2950219}" dt="2024-02-20T14:19:08.132" v="0" actId="2890"/>
        <pc:sldMkLst>
          <pc:docMk/>
          <pc:sldMk cId="815989203" sldId="285"/>
        </pc:sldMkLst>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png"/><Relationship Id="rId5" Type="http://schemas.openxmlformats.org/officeDocument/2006/relationships/image" Target="../media/image6.png"/><Relationship Id="rId4" Type="http://schemas.openxmlformats.org/officeDocument/2006/relationships/image" Target="../media/image5.png"/></Relationships>
</file>

<file path=ppt/diagrams/_rels/drawing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png"/><Relationship Id="rId5" Type="http://schemas.openxmlformats.org/officeDocument/2006/relationships/image" Target="../media/image6.png"/><Relationship Id="rId4" Type="http://schemas.openxmlformats.org/officeDocument/2006/relationships/image" Target="../media/image5.png"/></Relationships>
</file>

<file path=ppt/diagrams/colors1.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9B2E0B9-7FE2-419B-AB05-0DB3EF80C77D}" type="doc">
      <dgm:prSet loTypeId="urn:microsoft.com/office/officeart/2005/8/layout/vList4" loCatId="picture" qsTypeId="urn:microsoft.com/office/officeart/2005/8/quickstyle/simple1" qsCatId="simple" csTypeId="urn:microsoft.com/office/officeart/2005/8/colors/accent6_2" csCatId="accent6" phldr="1"/>
      <dgm:spPr/>
      <dgm:t>
        <a:bodyPr/>
        <a:lstStyle/>
        <a:p>
          <a:endParaRPr lang="it-IT"/>
        </a:p>
      </dgm:t>
    </dgm:pt>
    <dgm:pt modelId="{5D985832-4C39-4C9C-B03E-7397DF816E40}">
      <dgm:prSet phldrT="[Testo]"/>
      <dgm:spPr/>
      <dgm:t>
        <a:bodyPr/>
        <a:lstStyle/>
        <a:p>
          <a:r>
            <a:rPr lang="it-IT" dirty="0"/>
            <a:t>Introduzione alla modulazione OTFS</a:t>
          </a:r>
        </a:p>
      </dgm:t>
    </dgm:pt>
    <dgm:pt modelId="{835F5050-2678-43F2-8F17-017D7BB81430}" type="parTrans" cxnId="{0B4C32A4-06DD-4761-B2E9-EF20A08A1CDD}">
      <dgm:prSet/>
      <dgm:spPr/>
      <dgm:t>
        <a:bodyPr/>
        <a:lstStyle/>
        <a:p>
          <a:endParaRPr lang="it-IT"/>
        </a:p>
      </dgm:t>
    </dgm:pt>
    <dgm:pt modelId="{C8BACD8E-5A7C-4124-9C67-CA76FFCAD391}" type="sibTrans" cxnId="{0B4C32A4-06DD-4761-B2E9-EF20A08A1CDD}">
      <dgm:prSet/>
      <dgm:spPr/>
      <dgm:t>
        <a:bodyPr/>
        <a:lstStyle/>
        <a:p>
          <a:endParaRPr lang="it-IT"/>
        </a:p>
      </dgm:t>
    </dgm:pt>
    <dgm:pt modelId="{0665D180-C642-45A8-B632-E07E1A4FC4F6}">
      <dgm:prSet phldrT="[Testo]"/>
      <dgm:spPr/>
      <dgm:t>
        <a:bodyPr/>
        <a:lstStyle/>
        <a:p>
          <a:r>
            <a:rPr lang="it-IT" dirty="0"/>
            <a:t>Risultati</a:t>
          </a:r>
        </a:p>
      </dgm:t>
    </dgm:pt>
    <dgm:pt modelId="{47735D54-0974-44FC-BCB6-94709CFC55F1}" type="parTrans" cxnId="{ACF88306-AA59-4A49-8222-5EC3D23897AF}">
      <dgm:prSet/>
      <dgm:spPr/>
      <dgm:t>
        <a:bodyPr/>
        <a:lstStyle/>
        <a:p>
          <a:endParaRPr lang="it-IT"/>
        </a:p>
      </dgm:t>
    </dgm:pt>
    <dgm:pt modelId="{114535DA-49A7-41F6-801D-D4CCB6D8880E}" type="sibTrans" cxnId="{ACF88306-AA59-4A49-8222-5EC3D23897AF}">
      <dgm:prSet/>
      <dgm:spPr/>
      <dgm:t>
        <a:bodyPr/>
        <a:lstStyle/>
        <a:p>
          <a:endParaRPr lang="it-IT"/>
        </a:p>
      </dgm:t>
    </dgm:pt>
    <dgm:pt modelId="{8D27597F-781A-478E-AF5C-B0C79998D508}">
      <dgm:prSet phldrT="[Testo]"/>
      <dgm:spPr/>
      <dgm:t>
        <a:bodyPr/>
        <a:lstStyle/>
        <a:p>
          <a:r>
            <a:rPr lang="it-IT" dirty="0"/>
            <a:t>Conclusioni e sviluppi futuri</a:t>
          </a:r>
        </a:p>
      </dgm:t>
    </dgm:pt>
    <dgm:pt modelId="{1E075724-7F8F-4322-8BD8-16A14F7A56F9}" type="parTrans" cxnId="{CDFE74CC-E177-4AC3-B5A6-572E151B73A1}">
      <dgm:prSet/>
      <dgm:spPr/>
      <dgm:t>
        <a:bodyPr/>
        <a:lstStyle/>
        <a:p>
          <a:endParaRPr lang="it-IT"/>
        </a:p>
      </dgm:t>
    </dgm:pt>
    <dgm:pt modelId="{17607D87-6C91-4168-A549-F27A59CF9C21}" type="sibTrans" cxnId="{CDFE74CC-E177-4AC3-B5A6-572E151B73A1}">
      <dgm:prSet/>
      <dgm:spPr/>
      <dgm:t>
        <a:bodyPr/>
        <a:lstStyle/>
        <a:p>
          <a:endParaRPr lang="it-IT"/>
        </a:p>
      </dgm:t>
    </dgm:pt>
    <dgm:pt modelId="{4CFA948C-D16F-4996-B792-81AB260108B4}">
      <dgm:prSet/>
      <dgm:spPr/>
      <dgm:t>
        <a:bodyPr/>
        <a:lstStyle/>
        <a:p>
          <a:r>
            <a:rPr lang="it-IT" dirty="0"/>
            <a:t>Introduzione alle tecniche MIMO</a:t>
          </a:r>
        </a:p>
      </dgm:t>
    </dgm:pt>
    <dgm:pt modelId="{D1CFA1B9-AE0D-436F-AFAB-D1E65CE4DAAC}" type="parTrans" cxnId="{F150ED50-25FA-4269-BA91-E57E303BC5B8}">
      <dgm:prSet/>
      <dgm:spPr/>
      <dgm:t>
        <a:bodyPr/>
        <a:lstStyle/>
        <a:p>
          <a:endParaRPr lang="it-IT"/>
        </a:p>
      </dgm:t>
    </dgm:pt>
    <dgm:pt modelId="{95074FC4-458E-43CA-9020-FA26AB6AA103}" type="sibTrans" cxnId="{F150ED50-25FA-4269-BA91-E57E303BC5B8}">
      <dgm:prSet/>
      <dgm:spPr/>
      <dgm:t>
        <a:bodyPr/>
        <a:lstStyle/>
        <a:p>
          <a:endParaRPr lang="it-IT"/>
        </a:p>
      </dgm:t>
    </dgm:pt>
    <dgm:pt modelId="{42D9CFAE-70DE-4707-B378-A4F56A65BBE0}">
      <dgm:prSet/>
      <dgm:spPr/>
      <dgm:t>
        <a:bodyPr/>
        <a:lstStyle/>
        <a:p>
          <a:r>
            <a:rPr lang="it-IT" dirty="0"/>
            <a:t>Sistema MIMO-OTFS</a:t>
          </a:r>
        </a:p>
      </dgm:t>
    </dgm:pt>
    <dgm:pt modelId="{027ABD5F-E789-4D20-8220-9A79EADDA892}" type="parTrans" cxnId="{5D62A54B-E129-4E38-B572-8BBADA399A7D}">
      <dgm:prSet/>
      <dgm:spPr/>
      <dgm:t>
        <a:bodyPr/>
        <a:lstStyle/>
        <a:p>
          <a:endParaRPr lang="it-IT"/>
        </a:p>
      </dgm:t>
    </dgm:pt>
    <dgm:pt modelId="{44E5183B-EBC3-4454-9AFE-820D987F6529}" type="sibTrans" cxnId="{5D62A54B-E129-4E38-B572-8BBADA399A7D}">
      <dgm:prSet/>
      <dgm:spPr/>
      <dgm:t>
        <a:bodyPr/>
        <a:lstStyle/>
        <a:p>
          <a:endParaRPr lang="it-IT"/>
        </a:p>
      </dgm:t>
    </dgm:pt>
    <dgm:pt modelId="{20936FDC-2F72-4AE2-BCD7-E10FCB5B5707}" type="pres">
      <dgm:prSet presAssocID="{99B2E0B9-7FE2-419B-AB05-0DB3EF80C77D}" presName="linear" presStyleCnt="0">
        <dgm:presLayoutVars>
          <dgm:dir/>
          <dgm:resizeHandles val="exact"/>
        </dgm:presLayoutVars>
      </dgm:prSet>
      <dgm:spPr/>
    </dgm:pt>
    <dgm:pt modelId="{50827B3F-BB4A-411E-ABB7-E1687E5559AF}" type="pres">
      <dgm:prSet presAssocID="{5D985832-4C39-4C9C-B03E-7397DF816E40}" presName="comp" presStyleCnt="0"/>
      <dgm:spPr/>
    </dgm:pt>
    <dgm:pt modelId="{970CD3E5-860B-41D7-A858-87E465D25411}" type="pres">
      <dgm:prSet presAssocID="{5D985832-4C39-4C9C-B03E-7397DF816E40}" presName="box" presStyleLbl="node1" presStyleIdx="0" presStyleCnt="5"/>
      <dgm:spPr/>
    </dgm:pt>
    <dgm:pt modelId="{805DF610-F95F-4302-95F6-A0C66626CF11}" type="pres">
      <dgm:prSet presAssocID="{5D985832-4C39-4C9C-B03E-7397DF816E40}" presName="img" presStyleLbl="fgImgPlace1" presStyleIdx="0" presStyleCnt="5"/>
      <dgm:spPr>
        <a:blipFill>
          <a:blip xmlns:r="http://schemas.openxmlformats.org/officeDocument/2006/relationships" r:embed="rId1">
            <a:extLst>
              <a:ext uri="{28A0092B-C50C-407E-A947-70E740481C1C}">
                <a14:useLocalDpi xmlns:a14="http://schemas.microsoft.com/office/drawing/2010/main" val="0"/>
              </a:ext>
            </a:extLst>
          </a:blip>
          <a:srcRect/>
          <a:stretch>
            <a:fillRect t="-7000" b="-7000"/>
          </a:stretch>
        </a:blipFill>
      </dgm:spPr>
    </dgm:pt>
    <dgm:pt modelId="{64D481DF-03D3-4E1D-BABF-A103798BE2B4}" type="pres">
      <dgm:prSet presAssocID="{5D985832-4C39-4C9C-B03E-7397DF816E40}" presName="text" presStyleLbl="node1" presStyleIdx="0" presStyleCnt="5">
        <dgm:presLayoutVars>
          <dgm:bulletEnabled val="1"/>
        </dgm:presLayoutVars>
      </dgm:prSet>
      <dgm:spPr/>
    </dgm:pt>
    <dgm:pt modelId="{20EA05F2-2716-4017-864F-7E66A036570C}" type="pres">
      <dgm:prSet presAssocID="{C8BACD8E-5A7C-4124-9C67-CA76FFCAD391}" presName="spacer" presStyleCnt="0"/>
      <dgm:spPr/>
    </dgm:pt>
    <dgm:pt modelId="{E1E12BF6-34F8-47A1-B31B-AF05D5DB22C8}" type="pres">
      <dgm:prSet presAssocID="{4CFA948C-D16F-4996-B792-81AB260108B4}" presName="comp" presStyleCnt="0"/>
      <dgm:spPr/>
    </dgm:pt>
    <dgm:pt modelId="{B424BD3C-90AF-446D-9E50-2401C3349CC3}" type="pres">
      <dgm:prSet presAssocID="{4CFA948C-D16F-4996-B792-81AB260108B4}" presName="box" presStyleLbl="node1" presStyleIdx="1" presStyleCnt="5" custLinFactNeighborX="-25000" custLinFactNeighborY="-950"/>
      <dgm:spPr/>
    </dgm:pt>
    <dgm:pt modelId="{E3E410E7-1182-467B-8B6A-387DA7E82EA3}" type="pres">
      <dgm:prSet presAssocID="{4CFA948C-D16F-4996-B792-81AB260108B4}" presName="img" presStyleLbl="fgImgPlace1" presStyleIdx="1" presStyleCnt="5"/>
      <dgm:spPr>
        <a:blipFill>
          <a:blip xmlns:r="http://schemas.openxmlformats.org/officeDocument/2006/relationships" r:embed="rId2"/>
          <a:srcRect/>
          <a:stretch>
            <a:fillRect t="-17000" b="-17000"/>
          </a:stretch>
        </a:blipFill>
      </dgm:spPr>
    </dgm:pt>
    <dgm:pt modelId="{E8A4F0C1-67BF-4D3A-A997-89153E2C4BC6}" type="pres">
      <dgm:prSet presAssocID="{4CFA948C-D16F-4996-B792-81AB260108B4}" presName="text" presStyleLbl="node1" presStyleIdx="1" presStyleCnt="5">
        <dgm:presLayoutVars>
          <dgm:bulletEnabled val="1"/>
        </dgm:presLayoutVars>
      </dgm:prSet>
      <dgm:spPr/>
    </dgm:pt>
    <dgm:pt modelId="{9619A2B6-52A1-4252-81C3-2FD1499AEB85}" type="pres">
      <dgm:prSet presAssocID="{95074FC4-458E-43CA-9020-FA26AB6AA103}" presName="spacer" presStyleCnt="0"/>
      <dgm:spPr/>
    </dgm:pt>
    <dgm:pt modelId="{ED1C3147-2F72-4D05-B6ED-105654C854FB}" type="pres">
      <dgm:prSet presAssocID="{42D9CFAE-70DE-4707-B378-A4F56A65BBE0}" presName="comp" presStyleCnt="0"/>
      <dgm:spPr/>
    </dgm:pt>
    <dgm:pt modelId="{1316BB94-E50A-4119-8DA4-3C54872029CD}" type="pres">
      <dgm:prSet presAssocID="{42D9CFAE-70DE-4707-B378-A4F56A65BBE0}" presName="box" presStyleLbl="node1" presStyleIdx="2" presStyleCnt="5"/>
      <dgm:spPr/>
    </dgm:pt>
    <dgm:pt modelId="{38533EB3-7F10-467E-91F5-3A4AC5A088A4}" type="pres">
      <dgm:prSet presAssocID="{42D9CFAE-70DE-4707-B378-A4F56A65BBE0}" presName="img" presStyleLbl="fgImgPlace1" presStyleIdx="2" presStyleCnt="5"/>
      <dgm:spPr>
        <a:blipFill>
          <a:blip xmlns:r="http://schemas.openxmlformats.org/officeDocument/2006/relationships" r:embed="rId3">
            <a:extLst>
              <a:ext uri="{28A0092B-C50C-407E-A947-70E740481C1C}">
                <a14:useLocalDpi xmlns:a14="http://schemas.microsoft.com/office/drawing/2010/main" val="0"/>
              </a:ext>
            </a:extLst>
          </a:blip>
          <a:srcRect/>
          <a:stretch>
            <a:fillRect t="-20000" b="-20000"/>
          </a:stretch>
        </a:blipFill>
      </dgm:spPr>
    </dgm:pt>
    <dgm:pt modelId="{05D6BD07-512D-4C5A-A67D-CDCB7EE8B193}" type="pres">
      <dgm:prSet presAssocID="{42D9CFAE-70DE-4707-B378-A4F56A65BBE0}" presName="text" presStyleLbl="node1" presStyleIdx="2" presStyleCnt="5">
        <dgm:presLayoutVars>
          <dgm:bulletEnabled val="1"/>
        </dgm:presLayoutVars>
      </dgm:prSet>
      <dgm:spPr/>
    </dgm:pt>
    <dgm:pt modelId="{1228BC38-D225-4179-A7C6-55846CE30752}" type="pres">
      <dgm:prSet presAssocID="{44E5183B-EBC3-4454-9AFE-820D987F6529}" presName="spacer" presStyleCnt="0"/>
      <dgm:spPr/>
    </dgm:pt>
    <dgm:pt modelId="{0EC3DDE4-6B56-4DC1-91E6-63874F6352D1}" type="pres">
      <dgm:prSet presAssocID="{0665D180-C642-45A8-B632-E07E1A4FC4F6}" presName="comp" presStyleCnt="0"/>
      <dgm:spPr/>
    </dgm:pt>
    <dgm:pt modelId="{5F8C737F-2DC1-46D3-9A82-C92A70EEED9C}" type="pres">
      <dgm:prSet presAssocID="{0665D180-C642-45A8-B632-E07E1A4FC4F6}" presName="box" presStyleLbl="node1" presStyleIdx="3" presStyleCnt="5"/>
      <dgm:spPr/>
    </dgm:pt>
    <dgm:pt modelId="{AFBA1043-5FEC-4A0D-8838-CB2102A879C3}" type="pres">
      <dgm:prSet presAssocID="{0665D180-C642-45A8-B632-E07E1A4FC4F6}" presName="img" presStyleLbl="fgImgPlace1" presStyleIdx="3" presStyleCnt="5"/>
      <dgm:spPr>
        <a:blipFill>
          <a:blip xmlns:r="http://schemas.openxmlformats.org/officeDocument/2006/relationships" r:embed="rId4">
            <a:extLst>
              <a:ext uri="{28A0092B-C50C-407E-A947-70E740481C1C}">
                <a14:useLocalDpi xmlns:a14="http://schemas.microsoft.com/office/drawing/2010/main" val="0"/>
              </a:ext>
            </a:extLst>
          </a:blip>
          <a:srcRect/>
          <a:stretch>
            <a:fillRect t="-27000" b="-27000"/>
          </a:stretch>
        </a:blipFill>
      </dgm:spPr>
    </dgm:pt>
    <dgm:pt modelId="{B3CBBFF6-F15A-4A04-A512-E5E4F408DBD4}" type="pres">
      <dgm:prSet presAssocID="{0665D180-C642-45A8-B632-E07E1A4FC4F6}" presName="text" presStyleLbl="node1" presStyleIdx="3" presStyleCnt="5">
        <dgm:presLayoutVars>
          <dgm:bulletEnabled val="1"/>
        </dgm:presLayoutVars>
      </dgm:prSet>
      <dgm:spPr/>
    </dgm:pt>
    <dgm:pt modelId="{4AB3D894-B9B8-47A2-BC5F-4AC6A9B49695}" type="pres">
      <dgm:prSet presAssocID="{114535DA-49A7-41F6-801D-D4CCB6D8880E}" presName="spacer" presStyleCnt="0"/>
      <dgm:spPr/>
    </dgm:pt>
    <dgm:pt modelId="{B0BD6ADC-2A92-49DC-B683-916E7DF297C9}" type="pres">
      <dgm:prSet presAssocID="{8D27597F-781A-478E-AF5C-B0C79998D508}" presName="comp" presStyleCnt="0"/>
      <dgm:spPr/>
    </dgm:pt>
    <dgm:pt modelId="{3E49F1F8-221E-44BF-9045-87B3FC87E850}" type="pres">
      <dgm:prSet presAssocID="{8D27597F-781A-478E-AF5C-B0C79998D508}" presName="box" presStyleLbl="node1" presStyleIdx="4" presStyleCnt="5"/>
      <dgm:spPr/>
    </dgm:pt>
    <dgm:pt modelId="{A67EFA6C-D5AA-4172-B663-0A7DB713BC62}" type="pres">
      <dgm:prSet presAssocID="{8D27597F-781A-478E-AF5C-B0C79998D508}" presName="img" presStyleLbl="fgImgPlace1" presStyleIdx="4" presStyleCnt="5"/>
      <dgm:spPr>
        <a:blipFill>
          <a:blip xmlns:r="http://schemas.openxmlformats.org/officeDocument/2006/relationships" r:embed="rId5">
            <a:extLst>
              <a:ext uri="{28A0092B-C50C-407E-A947-70E740481C1C}">
                <a14:useLocalDpi xmlns:a14="http://schemas.microsoft.com/office/drawing/2010/main" val="0"/>
              </a:ext>
            </a:extLst>
          </a:blip>
          <a:srcRect/>
          <a:stretch>
            <a:fillRect t="-11000" b="-11000"/>
          </a:stretch>
        </a:blipFill>
      </dgm:spPr>
    </dgm:pt>
    <dgm:pt modelId="{B702E078-C35E-443C-94ED-D449941A4A82}" type="pres">
      <dgm:prSet presAssocID="{8D27597F-781A-478E-AF5C-B0C79998D508}" presName="text" presStyleLbl="node1" presStyleIdx="4" presStyleCnt="5">
        <dgm:presLayoutVars>
          <dgm:bulletEnabled val="1"/>
        </dgm:presLayoutVars>
      </dgm:prSet>
      <dgm:spPr/>
    </dgm:pt>
  </dgm:ptLst>
  <dgm:cxnLst>
    <dgm:cxn modelId="{ACF88306-AA59-4A49-8222-5EC3D23897AF}" srcId="{99B2E0B9-7FE2-419B-AB05-0DB3EF80C77D}" destId="{0665D180-C642-45A8-B632-E07E1A4FC4F6}" srcOrd="3" destOrd="0" parTransId="{47735D54-0974-44FC-BCB6-94709CFC55F1}" sibTransId="{114535DA-49A7-41F6-801D-D4CCB6D8880E}"/>
    <dgm:cxn modelId="{FD16CB2D-1EED-443E-BEB0-2B4FAF06E526}" type="presOf" srcId="{4CFA948C-D16F-4996-B792-81AB260108B4}" destId="{B424BD3C-90AF-446D-9E50-2401C3349CC3}" srcOrd="0" destOrd="0" presId="urn:microsoft.com/office/officeart/2005/8/layout/vList4"/>
    <dgm:cxn modelId="{16A0F62D-D46C-430C-867C-F0C0EF4EEFBB}" type="presOf" srcId="{0665D180-C642-45A8-B632-E07E1A4FC4F6}" destId="{B3CBBFF6-F15A-4A04-A512-E5E4F408DBD4}" srcOrd="1" destOrd="0" presId="urn:microsoft.com/office/officeart/2005/8/layout/vList4"/>
    <dgm:cxn modelId="{B8EE9F5B-9E70-44CB-A82C-C454F8B22FBA}" type="presOf" srcId="{4CFA948C-D16F-4996-B792-81AB260108B4}" destId="{E8A4F0C1-67BF-4D3A-A997-89153E2C4BC6}" srcOrd="1" destOrd="0" presId="urn:microsoft.com/office/officeart/2005/8/layout/vList4"/>
    <dgm:cxn modelId="{D31E4B5C-7CE1-4423-97A8-47B73EAFC26F}" type="presOf" srcId="{5D985832-4C39-4C9C-B03E-7397DF816E40}" destId="{970CD3E5-860B-41D7-A858-87E465D25411}" srcOrd="0" destOrd="0" presId="urn:microsoft.com/office/officeart/2005/8/layout/vList4"/>
    <dgm:cxn modelId="{5D62A54B-E129-4E38-B572-8BBADA399A7D}" srcId="{99B2E0B9-7FE2-419B-AB05-0DB3EF80C77D}" destId="{42D9CFAE-70DE-4707-B378-A4F56A65BBE0}" srcOrd="2" destOrd="0" parTransId="{027ABD5F-E789-4D20-8220-9A79EADDA892}" sibTransId="{44E5183B-EBC3-4454-9AFE-820D987F6529}"/>
    <dgm:cxn modelId="{F150ED50-25FA-4269-BA91-E57E303BC5B8}" srcId="{99B2E0B9-7FE2-419B-AB05-0DB3EF80C77D}" destId="{4CFA948C-D16F-4996-B792-81AB260108B4}" srcOrd="1" destOrd="0" parTransId="{D1CFA1B9-AE0D-436F-AFAB-D1E65CE4DAAC}" sibTransId="{95074FC4-458E-43CA-9020-FA26AB6AA103}"/>
    <dgm:cxn modelId="{CE3A2352-7CD0-4C38-A2B0-BCA35F4AECDC}" type="presOf" srcId="{8D27597F-781A-478E-AF5C-B0C79998D508}" destId="{B702E078-C35E-443C-94ED-D449941A4A82}" srcOrd="1" destOrd="0" presId="urn:microsoft.com/office/officeart/2005/8/layout/vList4"/>
    <dgm:cxn modelId="{5E9A8B59-AC0C-48C8-A65A-ED1273130DF0}" type="presOf" srcId="{42D9CFAE-70DE-4707-B378-A4F56A65BBE0}" destId="{05D6BD07-512D-4C5A-A67D-CDCB7EE8B193}" srcOrd="1" destOrd="0" presId="urn:microsoft.com/office/officeart/2005/8/layout/vList4"/>
    <dgm:cxn modelId="{55FBC67D-A185-42C1-9668-A55AE31C7A3F}" type="presOf" srcId="{5D985832-4C39-4C9C-B03E-7397DF816E40}" destId="{64D481DF-03D3-4E1D-BABF-A103798BE2B4}" srcOrd="1" destOrd="0" presId="urn:microsoft.com/office/officeart/2005/8/layout/vList4"/>
    <dgm:cxn modelId="{0EE22684-63E4-43A1-9809-5253F621D65F}" type="presOf" srcId="{0665D180-C642-45A8-B632-E07E1A4FC4F6}" destId="{5F8C737F-2DC1-46D3-9A82-C92A70EEED9C}" srcOrd="0" destOrd="0" presId="urn:microsoft.com/office/officeart/2005/8/layout/vList4"/>
    <dgm:cxn modelId="{FD1C1292-244E-41ED-AE76-BD37599C8459}" type="presOf" srcId="{42D9CFAE-70DE-4707-B378-A4F56A65BBE0}" destId="{1316BB94-E50A-4119-8DA4-3C54872029CD}" srcOrd="0" destOrd="0" presId="urn:microsoft.com/office/officeart/2005/8/layout/vList4"/>
    <dgm:cxn modelId="{0B4C32A4-06DD-4761-B2E9-EF20A08A1CDD}" srcId="{99B2E0B9-7FE2-419B-AB05-0DB3EF80C77D}" destId="{5D985832-4C39-4C9C-B03E-7397DF816E40}" srcOrd="0" destOrd="0" parTransId="{835F5050-2678-43F2-8F17-017D7BB81430}" sibTransId="{C8BACD8E-5A7C-4124-9C67-CA76FFCAD391}"/>
    <dgm:cxn modelId="{CDFE74CC-E177-4AC3-B5A6-572E151B73A1}" srcId="{99B2E0B9-7FE2-419B-AB05-0DB3EF80C77D}" destId="{8D27597F-781A-478E-AF5C-B0C79998D508}" srcOrd="4" destOrd="0" parTransId="{1E075724-7F8F-4322-8BD8-16A14F7A56F9}" sibTransId="{17607D87-6C91-4168-A549-F27A59CF9C21}"/>
    <dgm:cxn modelId="{BCD4D1DA-E6F5-4B13-B504-93F017CE591B}" type="presOf" srcId="{8D27597F-781A-478E-AF5C-B0C79998D508}" destId="{3E49F1F8-221E-44BF-9045-87B3FC87E850}" srcOrd="0" destOrd="0" presId="urn:microsoft.com/office/officeart/2005/8/layout/vList4"/>
    <dgm:cxn modelId="{3F6E8FE6-671F-4113-94E5-792A8E8CD946}" type="presOf" srcId="{99B2E0B9-7FE2-419B-AB05-0DB3EF80C77D}" destId="{20936FDC-2F72-4AE2-BCD7-E10FCB5B5707}" srcOrd="0" destOrd="0" presId="urn:microsoft.com/office/officeart/2005/8/layout/vList4"/>
    <dgm:cxn modelId="{B36E1476-7FA6-42F4-863F-F1B221E17B4A}" type="presParOf" srcId="{20936FDC-2F72-4AE2-BCD7-E10FCB5B5707}" destId="{50827B3F-BB4A-411E-ABB7-E1687E5559AF}" srcOrd="0" destOrd="0" presId="urn:microsoft.com/office/officeart/2005/8/layout/vList4"/>
    <dgm:cxn modelId="{F5FB11AE-CD9B-4404-A154-9B699931ADEE}" type="presParOf" srcId="{50827B3F-BB4A-411E-ABB7-E1687E5559AF}" destId="{970CD3E5-860B-41D7-A858-87E465D25411}" srcOrd="0" destOrd="0" presId="urn:microsoft.com/office/officeart/2005/8/layout/vList4"/>
    <dgm:cxn modelId="{B2624A72-8D31-4CC5-BE89-B3522619C95F}" type="presParOf" srcId="{50827B3F-BB4A-411E-ABB7-E1687E5559AF}" destId="{805DF610-F95F-4302-95F6-A0C66626CF11}" srcOrd="1" destOrd="0" presId="urn:microsoft.com/office/officeart/2005/8/layout/vList4"/>
    <dgm:cxn modelId="{A11797C6-3F65-4847-8687-B761AA07E8D1}" type="presParOf" srcId="{50827B3F-BB4A-411E-ABB7-E1687E5559AF}" destId="{64D481DF-03D3-4E1D-BABF-A103798BE2B4}" srcOrd="2" destOrd="0" presId="urn:microsoft.com/office/officeart/2005/8/layout/vList4"/>
    <dgm:cxn modelId="{DB803FE7-7E8F-4D7B-8D1C-EBCA11D64FC7}" type="presParOf" srcId="{20936FDC-2F72-4AE2-BCD7-E10FCB5B5707}" destId="{20EA05F2-2716-4017-864F-7E66A036570C}" srcOrd="1" destOrd="0" presId="urn:microsoft.com/office/officeart/2005/8/layout/vList4"/>
    <dgm:cxn modelId="{0AF93C5D-A115-4EC2-9FAF-FABEFA7CAF2E}" type="presParOf" srcId="{20936FDC-2F72-4AE2-BCD7-E10FCB5B5707}" destId="{E1E12BF6-34F8-47A1-B31B-AF05D5DB22C8}" srcOrd="2" destOrd="0" presId="urn:microsoft.com/office/officeart/2005/8/layout/vList4"/>
    <dgm:cxn modelId="{FCAE4E65-471C-4123-AB66-9C80552E13DD}" type="presParOf" srcId="{E1E12BF6-34F8-47A1-B31B-AF05D5DB22C8}" destId="{B424BD3C-90AF-446D-9E50-2401C3349CC3}" srcOrd="0" destOrd="0" presId="urn:microsoft.com/office/officeart/2005/8/layout/vList4"/>
    <dgm:cxn modelId="{84750F3C-72D2-47BF-9C1B-F183C93CCC3E}" type="presParOf" srcId="{E1E12BF6-34F8-47A1-B31B-AF05D5DB22C8}" destId="{E3E410E7-1182-467B-8B6A-387DA7E82EA3}" srcOrd="1" destOrd="0" presId="urn:microsoft.com/office/officeart/2005/8/layout/vList4"/>
    <dgm:cxn modelId="{7D05EE5D-9EF9-40C4-B764-00CC2E29228B}" type="presParOf" srcId="{E1E12BF6-34F8-47A1-B31B-AF05D5DB22C8}" destId="{E8A4F0C1-67BF-4D3A-A997-89153E2C4BC6}" srcOrd="2" destOrd="0" presId="urn:microsoft.com/office/officeart/2005/8/layout/vList4"/>
    <dgm:cxn modelId="{7BC3465E-5A06-4F40-8004-757A72C53300}" type="presParOf" srcId="{20936FDC-2F72-4AE2-BCD7-E10FCB5B5707}" destId="{9619A2B6-52A1-4252-81C3-2FD1499AEB85}" srcOrd="3" destOrd="0" presId="urn:microsoft.com/office/officeart/2005/8/layout/vList4"/>
    <dgm:cxn modelId="{75E78BD7-F575-4E88-B5DB-E84AF72F2886}" type="presParOf" srcId="{20936FDC-2F72-4AE2-BCD7-E10FCB5B5707}" destId="{ED1C3147-2F72-4D05-B6ED-105654C854FB}" srcOrd="4" destOrd="0" presId="urn:microsoft.com/office/officeart/2005/8/layout/vList4"/>
    <dgm:cxn modelId="{3C7DFB95-65A2-4881-8A7E-4DFCDAA2EE13}" type="presParOf" srcId="{ED1C3147-2F72-4D05-B6ED-105654C854FB}" destId="{1316BB94-E50A-4119-8DA4-3C54872029CD}" srcOrd="0" destOrd="0" presId="urn:microsoft.com/office/officeart/2005/8/layout/vList4"/>
    <dgm:cxn modelId="{C8690612-8E52-4F38-8F80-E51F26B78147}" type="presParOf" srcId="{ED1C3147-2F72-4D05-B6ED-105654C854FB}" destId="{38533EB3-7F10-467E-91F5-3A4AC5A088A4}" srcOrd="1" destOrd="0" presId="urn:microsoft.com/office/officeart/2005/8/layout/vList4"/>
    <dgm:cxn modelId="{E175B5BE-B84C-4D85-A933-B1D4DB77D9B9}" type="presParOf" srcId="{ED1C3147-2F72-4D05-B6ED-105654C854FB}" destId="{05D6BD07-512D-4C5A-A67D-CDCB7EE8B193}" srcOrd="2" destOrd="0" presId="urn:microsoft.com/office/officeart/2005/8/layout/vList4"/>
    <dgm:cxn modelId="{4F9CE03D-4443-40C7-A8F0-57971E33F8AD}" type="presParOf" srcId="{20936FDC-2F72-4AE2-BCD7-E10FCB5B5707}" destId="{1228BC38-D225-4179-A7C6-55846CE30752}" srcOrd="5" destOrd="0" presId="urn:microsoft.com/office/officeart/2005/8/layout/vList4"/>
    <dgm:cxn modelId="{D214B528-0969-46D6-8175-F85DB5FEC0A8}" type="presParOf" srcId="{20936FDC-2F72-4AE2-BCD7-E10FCB5B5707}" destId="{0EC3DDE4-6B56-4DC1-91E6-63874F6352D1}" srcOrd="6" destOrd="0" presId="urn:microsoft.com/office/officeart/2005/8/layout/vList4"/>
    <dgm:cxn modelId="{36052420-6122-4E17-B546-77A96C90E643}" type="presParOf" srcId="{0EC3DDE4-6B56-4DC1-91E6-63874F6352D1}" destId="{5F8C737F-2DC1-46D3-9A82-C92A70EEED9C}" srcOrd="0" destOrd="0" presId="urn:microsoft.com/office/officeart/2005/8/layout/vList4"/>
    <dgm:cxn modelId="{D3103A8E-A7C3-4B7E-B036-456E03E814E1}" type="presParOf" srcId="{0EC3DDE4-6B56-4DC1-91E6-63874F6352D1}" destId="{AFBA1043-5FEC-4A0D-8838-CB2102A879C3}" srcOrd="1" destOrd="0" presId="urn:microsoft.com/office/officeart/2005/8/layout/vList4"/>
    <dgm:cxn modelId="{9AB7557F-8906-48E7-BCA7-4F4DCF93C015}" type="presParOf" srcId="{0EC3DDE4-6B56-4DC1-91E6-63874F6352D1}" destId="{B3CBBFF6-F15A-4A04-A512-E5E4F408DBD4}" srcOrd="2" destOrd="0" presId="urn:microsoft.com/office/officeart/2005/8/layout/vList4"/>
    <dgm:cxn modelId="{ADB16653-C84F-4D61-AC52-97A1B02DA22E}" type="presParOf" srcId="{20936FDC-2F72-4AE2-BCD7-E10FCB5B5707}" destId="{4AB3D894-B9B8-47A2-BC5F-4AC6A9B49695}" srcOrd="7" destOrd="0" presId="urn:microsoft.com/office/officeart/2005/8/layout/vList4"/>
    <dgm:cxn modelId="{3A910E7E-72FD-4E85-A4FD-C231ECDDDC9D}" type="presParOf" srcId="{20936FDC-2F72-4AE2-BCD7-E10FCB5B5707}" destId="{B0BD6ADC-2A92-49DC-B683-916E7DF297C9}" srcOrd="8" destOrd="0" presId="urn:microsoft.com/office/officeart/2005/8/layout/vList4"/>
    <dgm:cxn modelId="{3BD3ECFC-4340-4D54-8AFE-0663F41EE21F}" type="presParOf" srcId="{B0BD6ADC-2A92-49DC-B683-916E7DF297C9}" destId="{3E49F1F8-221E-44BF-9045-87B3FC87E850}" srcOrd="0" destOrd="0" presId="urn:microsoft.com/office/officeart/2005/8/layout/vList4"/>
    <dgm:cxn modelId="{CA86EC95-D1CD-425A-B3AE-AD7FD213BF90}" type="presParOf" srcId="{B0BD6ADC-2A92-49DC-B683-916E7DF297C9}" destId="{A67EFA6C-D5AA-4172-B663-0A7DB713BC62}" srcOrd="1" destOrd="0" presId="urn:microsoft.com/office/officeart/2005/8/layout/vList4"/>
    <dgm:cxn modelId="{36B10899-2E3C-4999-AD5E-7270097C366A}" type="presParOf" srcId="{B0BD6ADC-2A92-49DC-B683-916E7DF297C9}" destId="{B702E078-C35E-443C-94ED-D449941A4A82}" srcOrd="2" destOrd="0" presId="urn:microsoft.com/office/officeart/2005/8/layout/vList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B0AD240-49DD-4D8C-A233-845137D848C2}"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CF59A11B-624D-453B-978E-AF472BDBDDC8}">
      <dgm:prSet custT="1"/>
      <dgm:spPr>
        <a:solidFill>
          <a:srgbClr val="990000"/>
        </a:solidFill>
      </dgm:spPr>
      <dgm:t>
        <a:bodyPr/>
        <a:lstStyle/>
        <a:p>
          <a:r>
            <a:rPr lang="it-IT" sz="2800" b="1" dirty="0">
              <a:latin typeface="Montserrat Medium" pitchFamily="2" charset="0"/>
            </a:rPr>
            <a:t>Conclusioni</a:t>
          </a:r>
          <a:endParaRPr lang="it-IT" sz="3300" b="1" dirty="0">
            <a:latin typeface="Montserrat Medium" pitchFamily="2" charset="0"/>
          </a:endParaRPr>
        </a:p>
      </dgm:t>
    </dgm:pt>
    <dgm:pt modelId="{F8FB2D9E-BDCA-46C7-A47E-332A5E46B82A}" type="parTrans" cxnId="{92C533AB-AD5A-45AA-A815-35E27333AB21}">
      <dgm:prSet/>
      <dgm:spPr/>
      <dgm:t>
        <a:bodyPr/>
        <a:lstStyle/>
        <a:p>
          <a:endParaRPr lang="en-US"/>
        </a:p>
      </dgm:t>
    </dgm:pt>
    <dgm:pt modelId="{9A6F5DA6-2D66-4279-88EF-2C8F938642A6}" type="sibTrans" cxnId="{92C533AB-AD5A-45AA-A815-35E27333AB21}">
      <dgm:prSet/>
      <dgm:spPr/>
      <dgm:t>
        <a:bodyPr/>
        <a:lstStyle/>
        <a:p>
          <a:endParaRPr lang="en-US"/>
        </a:p>
      </dgm:t>
    </dgm:pt>
    <dgm:pt modelId="{26BBA5D9-656A-4563-9357-33058C5995D1}">
      <dgm:prSet custT="1"/>
      <dgm:spPr>
        <a:solidFill>
          <a:srgbClr val="990000"/>
        </a:solidFill>
      </dgm:spPr>
      <dgm:t>
        <a:bodyPr/>
        <a:lstStyle/>
        <a:p>
          <a:r>
            <a:rPr lang="it-IT" sz="2800" b="1" dirty="0">
              <a:latin typeface="Montserrat Medium" pitchFamily="2" charset="0"/>
            </a:rPr>
            <a:t>Sviluppi</a:t>
          </a:r>
          <a:r>
            <a:rPr lang="it-IT" sz="3300" b="1" dirty="0">
              <a:latin typeface="Montserrat Medium" pitchFamily="2" charset="0"/>
            </a:rPr>
            <a:t> </a:t>
          </a:r>
          <a:r>
            <a:rPr lang="it-IT" sz="2800" b="1" dirty="0">
              <a:latin typeface="Montserrat Medium" pitchFamily="2" charset="0"/>
            </a:rPr>
            <a:t>Futuri</a:t>
          </a:r>
          <a:endParaRPr lang="en-US" sz="3300" dirty="0">
            <a:latin typeface="Montserrat Medium" pitchFamily="2" charset="0"/>
          </a:endParaRPr>
        </a:p>
      </dgm:t>
    </dgm:pt>
    <dgm:pt modelId="{699C2CCA-1650-43F3-A08C-C10513C7CD55}" type="parTrans" cxnId="{AA71D530-E1D0-44C5-9702-F74C0CB37A7C}">
      <dgm:prSet/>
      <dgm:spPr/>
      <dgm:t>
        <a:bodyPr/>
        <a:lstStyle/>
        <a:p>
          <a:endParaRPr lang="en-US"/>
        </a:p>
      </dgm:t>
    </dgm:pt>
    <dgm:pt modelId="{B2066535-317D-410F-9704-74C7BE1F71FF}" type="sibTrans" cxnId="{AA71D530-E1D0-44C5-9702-F74C0CB37A7C}">
      <dgm:prSet/>
      <dgm:spPr/>
      <dgm:t>
        <a:bodyPr/>
        <a:lstStyle/>
        <a:p>
          <a:endParaRPr lang="en-US"/>
        </a:p>
      </dgm:t>
    </dgm:pt>
    <dgm:pt modelId="{8CAA69CD-A42E-425A-922E-913CA5B43076}">
      <dgm:prSet custT="1"/>
      <dgm:spPr/>
      <dgm:t>
        <a:bodyPr/>
        <a:lstStyle/>
        <a:p>
          <a:pPr>
            <a:buFont typeface="Wingdings" panose="05000000000000000000" pitchFamily="2" charset="2"/>
            <a:buChar char="§"/>
          </a:pPr>
          <a:r>
            <a:rPr lang="it-IT" sz="2000" kern="1200" noProof="0" dirty="0" err="1">
              <a:solidFill>
                <a:schemeClr val="tx1"/>
              </a:solidFill>
              <a:latin typeface="Montserrat" pitchFamily="2" charset="0"/>
              <a:ea typeface="+mn-ea"/>
              <a:cs typeface="+mn-cs"/>
            </a:rPr>
            <a:t>Fractional</a:t>
          </a:r>
          <a:r>
            <a:rPr lang="it-IT" sz="2000" kern="1200" noProof="0" dirty="0">
              <a:solidFill>
                <a:schemeClr val="tx1"/>
              </a:solidFill>
              <a:latin typeface="Montserrat" pitchFamily="2" charset="0"/>
              <a:ea typeface="+mn-ea"/>
              <a:cs typeface="+mn-cs"/>
            </a:rPr>
            <a:t> Delay-Doppler</a:t>
          </a:r>
        </a:p>
      </dgm:t>
    </dgm:pt>
    <dgm:pt modelId="{3BDC3CF9-A367-44F6-8E28-5E9B8583A25D}" type="parTrans" cxnId="{423EBAC2-5838-4E2B-9817-E3B6F490DCE7}">
      <dgm:prSet/>
      <dgm:spPr/>
      <dgm:t>
        <a:bodyPr/>
        <a:lstStyle/>
        <a:p>
          <a:endParaRPr lang="en-US"/>
        </a:p>
      </dgm:t>
    </dgm:pt>
    <dgm:pt modelId="{4837CF52-74F6-4FCB-B13A-0EECE5CBC950}" type="sibTrans" cxnId="{423EBAC2-5838-4E2B-9817-E3B6F490DCE7}">
      <dgm:prSet/>
      <dgm:spPr/>
      <dgm:t>
        <a:bodyPr/>
        <a:lstStyle/>
        <a:p>
          <a:endParaRPr lang="en-US"/>
        </a:p>
      </dgm:t>
    </dgm:pt>
    <dgm:pt modelId="{DEA842C6-E565-47C1-A0BB-F4645F31B03D}">
      <dgm:prSet custT="1"/>
      <dgm:spPr/>
      <dgm:t>
        <a:bodyPr/>
        <a:lstStyle/>
        <a:p>
          <a:pPr algn="l">
            <a:buFont typeface="Wingdings" panose="05000000000000000000" pitchFamily="2" charset="2"/>
            <a:buChar char="§"/>
          </a:pPr>
          <a:r>
            <a:rPr lang="it-IT" sz="2000" kern="1200" noProof="0" dirty="0">
              <a:latin typeface="Montserrat" panose="00000500000000000000" pitchFamily="2" charset="0"/>
            </a:rPr>
            <a:t>Implementazione MIMO-OTFS </a:t>
          </a:r>
          <a:r>
            <a:rPr lang="it-IT" sz="2000" kern="1200" noProof="0" dirty="0" err="1">
              <a:latin typeface="Montserrat" panose="00000500000000000000" pitchFamily="2" charset="0"/>
            </a:rPr>
            <a:t>NtxNr</a:t>
          </a:r>
          <a:r>
            <a:rPr lang="it-IT" sz="2000" kern="1200" noProof="0" dirty="0">
              <a:latin typeface="Montserrat" panose="00000500000000000000" pitchFamily="2" charset="0"/>
            </a:rPr>
            <a:t> tramite Matlab</a:t>
          </a:r>
        </a:p>
      </dgm:t>
    </dgm:pt>
    <dgm:pt modelId="{FA39948E-7046-4CDD-ADC3-11F34B829700}" type="parTrans" cxnId="{C3D841A0-AE02-40B3-B7BD-FA3F258E2E16}">
      <dgm:prSet/>
      <dgm:spPr/>
      <dgm:t>
        <a:bodyPr/>
        <a:lstStyle/>
        <a:p>
          <a:endParaRPr lang="it-IT"/>
        </a:p>
      </dgm:t>
    </dgm:pt>
    <dgm:pt modelId="{DB8FE0CD-9046-4957-8B35-8F9C466F8D44}" type="sibTrans" cxnId="{C3D841A0-AE02-40B3-B7BD-FA3F258E2E16}">
      <dgm:prSet/>
      <dgm:spPr/>
      <dgm:t>
        <a:bodyPr/>
        <a:lstStyle/>
        <a:p>
          <a:endParaRPr lang="it-IT"/>
        </a:p>
      </dgm:t>
    </dgm:pt>
    <dgm:pt modelId="{3BDAE9FB-1317-44C1-8EC3-D36A96991FB3}">
      <dgm:prSet custT="1"/>
      <dgm:spPr/>
      <dgm:t>
        <a:bodyPr/>
        <a:lstStyle/>
        <a:p>
          <a:pPr>
            <a:buFont typeface="Wingdings" panose="05000000000000000000" pitchFamily="2" charset="2"/>
            <a:buChar char="§"/>
          </a:pPr>
          <a:r>
            <a:rPr lang="it-IT" sz="2000" kern="1200" noProof="0" dirty="0">
              <a:solidFill>
                <a:schemeClr val="tx1"/>
              </a:solidFill>
              <a:latin typeface="Montserrat" pitchFamily="2" charset="0"/>
              <a:ea typeface="+mn-ea"/>
              <a:cs typeface="+mn-cs"/>
            </a:rPr>
            <a:t>Massive MIMO </a:t>
          </a:r>
          <a:r>
            <a:rPr lang="it-IT" sz="2000" kern="1200" noProof="0" dirty="0" err="1">
              <a:solidFill>
                <a:schemeClr val="tx1"/>
              </a:solidFill>
              <a:latin typeface="Montserrat" pitchFamily="2" charset="0"/>
              <a:ea typeface="+mn-ea"/>
              <a:cs typeface="+mn-cs"/>
            </a:rPr>
            <a:t>Multiuser</a:t>
          </a:r>
          <a:endParaRPr lang="it-IT" sz="2000" kern="1200" noProof="0" dirty="0">
            <a:solidFill>
              <a:schemeClr val="tx1"/>
            </a:solidFill>
            <a:latin typeface="Montserrat" pitchFamily="2" charset="0"/>
            <a:ea typeface="+mn-ea"/>
            <a:cs typeface="+mn-cs"/>
          </a:endParaRPr>
        </a:p>
      </dgm:t>
    </dgm:pt>
    <dgm:pt modelId="{C829DB76-C8F5-4D02-A05B-B239E27C80D6}" type="parTrans" cxnId="{035B7ED1-1188-45EE-9F5A-D21668F3D5A9}">
      <dgm:prSet/>
      <dgm:spPr/>
      <dgm:t>
        <a:bodyPr/>
        <a:lstStyle/>
        <a:p>
          <a:endParaRPr lang="it-IT"/>
        </a:p>
      </dgm:t>
    </dgm:pt>
    <dgm:pt modelId="{463AF08C-B72E-455B-9782-960A7347B529}" type="sibTrans" cxnId="{035B7ED1-1188-45EE-9F5A-D21668F3D5A9}">
      <dgm:prSet/>
      <dgm:spPr/>
      <dgm:t>
        <a:bodyPr/>
        <a:lstStyle/>
        <a:p>
          <a:endParaRPr lang="it-IT"/>
        </a:p>
      </dgm:t>
    </dgm:pt>
    <dgm:pt modelId="{09D9561B-5595-4030-94E2-BEAA3FDC77BD}">
      <dgm:prSet custT="1"/>
      <dgm:spPr/>
      <dgm:t>
        <a:bodyPr/>
        <a:lstStyle/>
        <a:p>
          <a:endParaRPr lang="en-US" sz="2000" kern="1200" dirty="0">
            <a:latin typeface="Montserrat" panose="00000500000000000000" pitchFamily="2" charset="0"/>
          </a:endParaRPr>
        </a:p>
      </dgm:t>
    </dgm:pt>
    <dgm:pt modelId="{C46E9814-FF55-4102-B31E-A72F46EC38DE}" type="parTrans" cxnId="{8F6D7D99-285D-4160-9669-9E39CF8AF8C6}">
      <dgm:prSet/>
      <dgm:spPr/>
      <dgm:t>
        <a:bodyPr/>
        <a:lstStyle/>
        <a:p>
          <a:endParaRPr lang="it-IT"/>
        </a:p>
      </dgm:t>
    </dgm:pt>
    <dgm:pt modelId="{4F7F2D9D-9166-45B2-AF4E-02FBA7C8896B}" type="sibTrans" cxnId="{8F6D7D99-285D-4160-9669-9E39CF8AF8C6}">
      <dgm:prSet/>
      <dgm:spPr/>
      <dgm:t>
        <a:bodyPr/>
        <a:lstStyle/>
        <a:p>
          <a:endParaRPr lang="it-IT"/>
        </a:p>
      </dgm:t>
    </dgm:pt>
    <dgm:pt modelId="{4B96C596-0845-4B88-BA46-DA94CE759DFF}">
      <dgm:prSet custT="1"/>
      <dgm:spPr/>
      <dgm:t>
        <a:bodyPr/>
        <a:lstStyle/>
        <a:p>
          <a:pPr>
            <a:buFont typeface="Wingdings" panose="05000000000000000000" pitchFamily="2" charset="2"/>
            <a:buChar char="§"/>
          </a:pPr>
          <a:r>
            <a:rPr lang="it-IT" sz="2000" kern="1200" noProof="0" dirty="0" err="1">
              <a:solidFill>
                <a:schemeClr val="tx1"/>
              </a:solidFill>
              <a:latin typeface="Montserrat" pitchFamily="2" charset="0"/>
              <a:ea typeface="+mn-ea"/>
              <a:cs typeface="+mn-cs"/>
            </a:rPr>
            <a:t>Detection</a:t>
          </a:r>
          <a:r>
            <a:rPr lang="it-IT" sz="2000" kern="1200" noProof="0" dirty="0">
              <a:solidFill>
                <a:schemeClr val="tx1"/>
              </a:solidFill>
              <a:latin typeface="Montserrat" pitchFamily="2" charset="0"/>
              <a:ea typeface="+mn-ea"/>
              <a:cs typeface="+mn-cs"/>
            </a:rPr>
            <a:t> </a:t>
          </a:r>
          <a:r>
            <a:rPr lang="it-IT" sz="2000" kern="1200" noProof="0" dirty="0" err="1">
              <a:solidFill>
                <a:schemeClr val="tx1"/>
              </a:solidFill>
              <a:latin typeface="Montserrat" pitchFamily="2" charset="0"/>
              <a:ea typeface="+mn-ea"/>
              <a:cs typeface="+mn-cs"/>
            </a:rPr>
            <a:t>Algorithm</a:t>
          </a:r>
          <a:endParaRPr lang="it-IT" sz="2000" kern="1200" noProof="0" dirty="0">
            <a:solidFill>
              <a:schemeClr val="tx1"/>
            </a:solidFill>
            <a:latin typeface="Montserrat" pitchFamily="2" charset="0"/>
            <a:ea typeface="+mn-ea"/>
            <a:cs typeface="+mn-cs"/>
          </a:endParaRPr>
        </a:p>
      </dgm:t>
    </dgm:pt>
    <dgm:pt modelId="{8D301ACF-23BE-498E-87DF-DA7CD5F223BB}" type="sibTrans" cxnId="{EF632C65-AF94-4CD9-A40D-254CF44F71A4}">
      <dgm:prSet/>
      <dgm:spPr/>
      <dgm:t>
        <a:bodyPr/>
        <a:lstStyle/>
        <a:p>
          <a:endParaRPr lang="it-IT"/>
        </a:p>
      </dgm:t>
    </dgm:pt>
    <dgm:pt modelId="{E41B7474-1ACB-4304-BFEF-E6AA75A0F2D5}" type="parTrans" cxnId="{EF632C65-AF94-4CD9-A40D-254CF44F71A4}">
      <dgm:prSet/>
      <dgm:spPr/>
      <dgm:t>
        <a:bodyPr/>
        <a:lstStyle/>
        <a:p>
          <a:endParaRPr lang="it-IT"/>
        </a:p>
      </dgm:t>
    </dgm:pt>
    <dgm:pt modelId="{220C4A82-C0AE-4806-A046-13AE3108DC78}">
      <dgm:prSet custT="1"/>
      <dgm:spPr/>
      <dgm:t>
        <a:bodyPr/>
        <a:lstStyle/>
        <a:p>
          <a:pPr>
            <a:buFont typeface="Wingdings" panose="05000000000000000000" pitchFamily="2" charset="2"/>
            <a:buChar char="§"/>
          </a:pPr>
          <a:r>
            <a:rPr lang="it-IT" sz="2000" kern="1200" noProof="0" dirty="0">
              <a:solidFill>
                <a:schemeClr val="tx1"/>
              </a:solidFill>
              <a:latin typeface="Montserrat" pitchFamily="2" charset="0"/>
              <a:ea typeface="+mn-ea"/>
              <a:cs typeface="+mn-cs"/>
            </a:rPr>
            <a:t>Machine Learning (CNN)</a:t>
          </a:r>
        </a:p>
      </dgm:t>
    </dgm:pt>
    <dgm:pt modelId="{EC1FA9F4-0F4B-4DDF-80BD-6DFB800F39CD}" type="parTrans" cxnId="{EB8F44C9-24F1-4F78-96BA-BACD7E8813A1}">
      <dgm:prSet/>
      <dgm:spPr/>
      <dgm:t>
        <a:bodyPr/>
        <a:lstStyle/>
        <a:p>
          <a:endParaRPr lang="it-IT"/>
        </a:p>
      </dgm:t>
    </dgm:pt>
    <dgm:pt modelId="{979BE18D-207B-4F3D-B184-4147D6E515C5}" type="sibTrans" cxnId="{EB8F44C9-24F1-4F78-96BA-BACD7E8813A1}">
      <dgm:prSet/>
      <dgm:spPr/>
      <dgm:t>
        <a:bodyPr/>
        <a:lstStyle/>
        <a:p>
          <a:endParaRPr lang="it-IT"/>
        </a:p>
      </dgm:t>
    </dgm:pt>
    <dgm:pt modelId="{F1E31BD8-B8E7-4F1E-8D68-18F6935FD12E}">
      <dgm:prSet custT="1"/>
      <dgm:spPr/>
      <dgm:t>
        <a:bodyPr/>
        <a:lstStyle/>
        <a:p>
          <a:pPr algn="l">
            <a:buFont typeface="Wingdings" panose="05000000000000000000" pitchFamily="2" charset="2"/>
            <a:buChar char="§"/>
          </a:pPr>
          <a:r>
            <a:rPr lang="it-IT" sz="2000" kern="1200" noProof="0" dirty="0">
              <a:latin typeface="Montserrat" panose="00000500000000000000" pitchFamily="2" charset="0"/>
            </a:rPr>
            <a:t>Analisi risultati di trasmissione</a:t>
          </a:r>
        </a:p>
      </dgm:t>
    </dgm:pt>
    <dgm:pt modelId="{6D0B9C10-651E-42EE-838A-9DF2609CBF0F}" type="parTrans" cxnId="{817CC005-183B-4A5F-8EE4-20A3CB82313E}">
      <dgm:prSet/>
      <dgm:spPr/>
      <dgm:t>
        <a:bodyPr/>
        <a:lstStyle/>
        <a:p>
          <a:endParaRPr lang="it-IT"/>
        </a:p>
      </dgm:t>
    </dgm:pt>
    <dgm:pt modelId="{8C084C3A-E40F-4B83-A806-BA57CFB7ED68}" type="sibTrans" cxnId="{817CC005-183B-4A5F-8EE4-20A3CB82313E}">
      <dgm:prSet/>
      <dgm:spPr/>
      <dgm:t>
        <a:bodyPr/>
        <a:lstStyle/>
        <a:p>
          <a:endParaRPr lang="it-IT"/>
        </a:p>
      </dgm:t>
    </dgm:pt>
    <dgm:pt modelId="{6573C3A6-A6BD-426F-B235-1BDAF000C763}">
      <dgm:prSet custT="1"/>
      <dgm:spPr/>
      <dgm:t>
        <a:bodyPr/>
        <a:lstStyle/>
        <a:p>
          <a:pPr algn="l">
            <a:buFont typeface="Wingdings" panose="05000000000000000000" pitchFamily="2" charset="2"/>
            <a:buChar char="§"/>
          </a:pPr>
          <a:r>
            <a:rPr lang="it-IT" sz="2000" kern="1200" noProof="0" dirty="0">
              <a:latin typeface="Montserrat" panose="00000500000000000000" pitchFamily="2" charset="0"/>
            </a:rPr>
            <a:t>Implementazione Channel </a:t>
          </a:r>
          <a:r>
            <a:rPr lang="it-IT" sz="2000" kern="1200" noProof="0" dirty="0" err="1">
              <a:latin typeface="Montserrat" panose="00000500000000000000" pitchFamily="2" charset="0"/>
            </a:rPr>
            <a:t>Estimation</a:t>
          </a:r>
          <a:endParaRPr lang="it-IT" sz="2000" kern="1200" noProof="0" dirty="0">
            <a:latin typeface="Montserrat" panose="00000500000000000000" pitchFamily="2" charset="0"/>
          </a:endParaRPr>
        </a:p>
      </dgm:t>
    </dgm:pt>
    <dgm:pt modelId="{28D2EBD8-7A3E-4863-84B7-B0B92D592E97}" type="parTrans" cxnId="{B9E6C46E-DFCB-4111-AD38-0B60F5CE826B}">
      <dgm:prSet/>
      <dgm:spPr/>
      <dgm:t>
        <a:bodyPr/>
        <a:lstStyle/>
        <a:p>
          <a:endParaRPr lang="it-IT"/>
        </a:p>
      </dgm:t>
    </dgm:pt>
    <dgm:pt modelId="{D1FFD187-230A-4E09-844A-B32DB2E33B8A}" type="sibTrans" cxnId="{B9E6C46E-DFCB-4111-AD38-0B60F5CE826B}">
      <dgm:prSet/>
      <dgm:spPr/>
      <dgm:t>
        <a:bodyPr/>
        <a:lstStyle/>
        <a:p>
          <a:endParaRPr lang="it-IT"/>
        </a:p>
      </dgm:t>
    </dgm:pt>
    <dgm:pt modelId="{47F4AFAA-B8A5-4091-BD11-E0F5CCE19366}">
      <dgm:prSet custT="1"/>
      <dgm:spPr/>
      <dgm:t>
        <a:bodyPr/>
        <a:lstStyle/>
        <a:p>
          <a:pPr algn="l">
            <a:buFont typeface="Wingdings" panose="05000000000000000000" pitchFamily="2" charset="2"/>
            <a:buChar char="§"/>
          </a:pPr>
          <a:r>
            <a:rPr lang="it-IT" sz="2000" kern="1200" noProof="0" dirty="0">
              <a:latin typeface="Montserrat" panose="00000500000000000000" pitchFamily="2" charset="0"/>
            </a:rPr>
            <a:t>Analisi Channel </a:t>
          </a:r>
          <a:r>
            <a:rPr lang="it-IT" sz="2000" kern="1200" noProof="0" dirty="0" err="1">
              <a:latin typeface="Montserrat" panose="00000500000000000000" pitchFamily="2" charset="0"/>
            </a:rPr>
            <a:t>Estimation</a:t>
          </a:r>
          <a:endParaRPr lang="it-IT" sz="2000" kern="1200" noProof="0" dirty="0">
            <a:latin typeface="Montserrat" panose="00000500000000000000" pitchFamily="2" charset="0"/>
          </a:endParaRPr>
        </a:p>
      </dgm:t>
    </dgm:pt>
    <dgm:pt modelId="{039727CF-097F-4479-BC86-F18D075D500C}" type="parTrans" cxnId="{7E8B3566-4B7E-4067-9633-ED5300818325}">
      <dgm:prSet/>
      <dgm:spPr/>
      <dgm:t>
        <a:bodyPr/>
        <a:lstStyle/>
        <a:p>
          <a:endParaRPr lang="it-IT"/>
        </a:p>
      </dgm:t>
    </dgm:pt>
    <dgm:pt modelId="{C3560B78-59EF-4B10-A631-38FCDEAE9BEE}" type="sibTrans" cxnId="{7E8B3566-4B7E-4067-9633-ED5300818325}">
      <dgm:prSet/>
      <dgm:spPr/>
      <dgm:t>
        <a:bodyPr/>
        <a:lstStyle/>
        <a:p>
          <a:endParaRPr lang="it-IT"/>
        </a:p>
      </dgm:t>
    </dgm:pt>
    <dgm:pt modelId="{5ADC8E27-6D06-4584-A0C9-C08F73524C7D}" type="pres">
      <dgm:prSet presAssocID="{8B0AD240-49DD-4D8C-A233-845137D848C2}" presName="linear" presStyleCnt="0">
        <dgm:presLayoutVars>
          <dgm:animLvl val="lvl"/>
          <dgm:resizeHandles val="exact"/>
        </dgm:presLayoutVars>
      </dgm:prSet>
      <dgm:spPr/>
    </dgm:pt>
    <dgm:pt modelId="{56208673-AA78-4073-8B1F-E40600C0FB16}" type="pres">
      <dgm:prSet presAssocID="{CF59A11B-624D-453B-978E-AF472BDBDDC8}" presName="parentText" presStyleLbl="node1" presStyleIdx="0" presStyleCnt="2">
        <dgm:presLayoutVars>
          <dgm:chMax val="0"/>
          <dgm:bulletEnabled val="1"/>
        </dgm:presLayoutVars>
      </dgm:prSet>
      <dgm:spPr/>
    </dgm:pt>
    <dgm:pt modelId="{D9566D21-AC19-4F43-ACA0-F5A2E817965C}" type="pres">
      <dgm:prSet presAssocID="{CF59A11B-624D-453B-978E-AF472BDBDDC8}" presName="childText" presStyleLbl="revTx" presStyleIdx="0" presStyleCnt="2" custLinFactNeighborY="10855">
        <dgm:presLayoutVars>
          <dgm:bulletEnabled val="1"/>
        </dgm:presLayoutVars>
      </dgm:prSet>
      <dgm:spPr/>
    </dgm:pt>
    <dgm:pt modelId="{80DA345C-C456-4225-8ABD-18430B1AE659}" type="pres">
      <dgm:prSet presAssocID="{26BBA5D9-656A-4563-9357-33058C5995D1}" presName="parentText" presStyleLbl="node1" presStyleIdx="1" presStyleCnt="2" custLinFactNeighborY="11673">
        <dgm:presLayoutVars>
          <dgm:chMax val="0"/>
          <dgm:bulletEnabled val="1"/>
        </dgm:presLayoutVars>
      </dgm:prSet>
      <dgm:spPr/>
    </dgm:pt>
    <dgm:pt modelId="{C36CCAF1-D1F3-4AFD-ADAF-60006D10AEFB}" type="pres">
      <dgm:prSet presAssocID="{26BBA5D9-656A-4563-9357-33058C5995D1}" presName="childText" presStyleLbl="revTx" presStyleIdx="1" presStyleCnt="2">
        <dgm:presLayoutVars>
          <dgm:bulletEnabled val="1"/>
        </dgm:presLayoutVars>
      </dgm:prSet>
      <dgm:spPr/>
    </dgm:pt>
  </dgm:ptLst>
  <dgm:cxnLst>
    <dgm:cxn modelId="{817CC005-183B-4A5F-8EE4-20A3CB82313E}" srcId="{CF59A11B-624D-453B-978E-AF472BDBDDC8}" destId="{F1E31BD8-B8E7-4F1E-8D68-18F6935FD12E}" srcOrd="1" destOrd="0" parTransId="{6D0B9C10-651E-42EE-838A-9DF2609CBF0F}" sibTransId="{8C084C3A-E40F-4B83-A806-BA57CFB7ED68}"/>
    <dgm:cxn modelId="{141D5F2C-A857-412E-9319-D02906BA9629}" type="presOf" srcId="{220C4A82-C0AE-4806-A046-13AE3108DC78}" destId="{C36CCAF1-D1F3-4AFD-ADAF-60006D10AEFB}" srcOrd="0" destOrd="4" presId="urn:microsoft.com/office/officeart/2005/8/layout/vList2"/>
    <dgm:cxn modelId="{AA71D530-E1D0-44C5-9702-F74C0CB37A7C}" srcId="{8B0AD240-49DD-4D8C-A233-845137D848C2}" destId="{26BBA5D9-656A-4563-9357-33058C5995D1}" srcOrd="1" destOrd="0" parTransId="{699C2CCA-1650-43F3-A08C-C10513C7CD55}" sibTransId="{B2066535-317D-410F-9704-74C7BE1F71FF}"/>
    <dgm:cxn modelId="{36C3E13B-C0B4-46BB-990E-4B47BBFF2A51}" type="presOf" srcId="{47F4AFAA-B8A5-4091-BD11-E0F5CCE19366}" destId="{D9566D21-AC19-4F43-ACA0-F5A2E817965C}" srcOrd="0" destOrd="3" presId="urn:microsoft.com/office/officeart/2005/8/layout/vList2"/>
    <dgm:cxn modelId="{98A8A563-D107-4425-8508-1FD2AFD1529D}" type="presOf" srcId="{26BBA5D9-656A-4563-9357-33058C5995D1}" destId="{80DA345C-C456-4225-8ABD-18430B1AE659}" srcOrd="0" destOrd="0" presId="urn:microsoft.com/office/officeart/2005/8/layout/vList2"/>
    <dgm:cxn modelId="{C8162765-0D60-44A2-869A-D8E640427E93}" type="presOf" srcId="{09D9561B-5595-4030-94E2-BEAA3FDC77BD}" destId="{C36CCAF1-D1F3-4AFD-ADAF-60006D10AEFB}" srcOrd="0" destOrd="0" presId="urn:microsoft.com/office/officeart/2005/8/layout/vList2"/>
    <dgm:cxn modelId="{EF632C65-AF94-4CD9-A40D-254CF44F71A4}" srcId="{26BBA5D9-656A-4563-9357-33058C5995D1}" destId="{4B96C596-0845-4B88-BA46-DA94CE759DFF}" srcOrd="1" destOrd="0" parTransId="{E41B7474-1ACB-4304-BFEF-E6AA75A0F2D5}" sibTransId="{8D301ACF-23BE-498E-87DF-DA7CD5F223BB}"/>
    <dgm:cxn modelId="{7E8B3566-4B7E-4067-9633-ED5300818325}" srcId="{CF59A11B-624D-453B-978E-AF472BDBDDC8}" destId="{47F4AFAA-B8A5-4091-BD11-E0F5CCE19366}" srcOrd="3" destOrd="0" parTransId="{039727CF-097F-4479-BC86-F18D075D500C}" sibTransId="{C3560B78-59EF-4B10-A631-38FCDEAE9BEE}"/>
    <dgm:cxn modelId="{B9E6C46E-DFCB-4111-AD38-0B60F5CE826B}" srcId="{CF59A11B-624D-453B-978E-AF472BDBDDC8}" destId="{6573C3A6-A6BD-426F-B235-1BDAF000C763}" srcOrd="2" destOrd="0" parTransId="{28D2EBD8-7A3E-4863-84B7-B0B92D592E97}" sibTransId="{D1FFD187-230A-4E09-844A-B32DB2E33B8A}"/>
    <dgm:cxn modelId="{3E431170-E9BD-468D-9B43-57BE2194D3AE}" type="presOf" srcId="{F1E31BD8-B8E7-4F1E-8D68-18F6935FD12E}" destId="{D9566D21-AC19-4F43-ACA0-F5A2E817965C}" srcOrd="0" destOrd="1" presId="urn:microsoft.com/office/officeart/2005/8/layout/vList2"/>
    <dgm:cxn modelId="{C7180675-39CE-44CD-A600-EB1FB3158C14}" type="presOf" srcId="{8B0AD240-49DD-4D8C-A233-845137D848C2}" destId="{5ADC8E27-6D06-4584-A0C9-C08F73524C7D}" srcOrd="0" destOrd="0" presId="urn:microsoft.com/office/officeart/2005/8/layout/vList2"/>
    <dgm:cxn modelId="{48A2FB79-FC92-4132-9FE8-06103DCBB35D}" type="presOf" srcId="{3BDAE9FB-1317-44C1-8EC3-D36A96991FB3}" destId="{C36CCAF1-D1F3-4AFD-ADAF-60006D10AEFB}" srcOrd="0" destOrd="3" presId="urn:microsoft.com/office/officeart/2005/8/layout/vList2"/>
    <dgm:cxn modelId="{8F6D7D99-285D-4160-9669-9E39CF8AF8C6}" srcId="{26BBA5D9-656A-4563-9357-33058C5995D1}" destId="{09D9561B-5595-4030-94E2-BEAA3FDC77BD}" srcOrd="0" destOrd="0" parTransId="{C46E9814-FF55-4102-B31E-A72F46EC38DE}" sibTransId="{4F7F2D9D-9166-45B2-AF4E-02FBA7C8896B}"/>
    <dgm:cxn modelId="{C3D841A0-AE02-40B3-B7BD-FA3F258E2E16}" srcId="{CF59A11B-624D-453B-978E-AF472BDBDDC8}" destId="{DEA842C6-E565-47C1-A0BB-F4645F31B03D}" srcOrd="0" destOrd="0" parTransId="{FA39948E-7046-4CDD-ADC3-11F34B829700}" sibTransId="{DB8FE0CD-9046-4957-8B35-8F9C466F8D44}"/>
    <dgm:cxn modelId="{37E6CAA2-BCA0-42AD-B46D-71AD70D96520}" type="presOf" srcId="{8CAA69CD-A42E-425A-922E-913CA5B43076}" destId="{C36CCAF1-D1F3-4AFD-ADAF-60006D10AEFB}" srcOrd="0" destOrd="2" presId="urn:microsoft.com/office/officeart/2005/8/layout/vList2"/>
    <dgm:cxn modelId="{92C533AB-AD5A-45AA-A815-35E27333AB21}" srcId="{8B0AD240-49DD-4D8C-A233-845137D848C2}" destId="{CF59A11B-624D-453B-978E-AF472BDBDDC8}" srcOrd="0" destOrd="0" parTransId="{F8FB2D9E-BDCA-46C7-A47E-332A5E46B82A}" sibTransId="{9A6F5DA6-2D66-4279-88EF-2C8F938642A6}"/>
    <dgm:cxn modelId="{7A57DDBC-0607-4965-804C-BAFCD76D26B1}" type="presOf" srcId="{DEA842C6-E565-47C1-A0BB-F4645F31B03D}" destId="{D9566D21-AC19-4F43-ACA0-F5A2E817965C}" srcOrd="0" destOrd="0" presId="urn:microsoft.com/office/officeart/2005/8/layout/vList2"/>
    <dgm:cxn modelId="{9B28BFC1-B43A-44A9-ADDB-B32E96677EA4}" type="presOf" srcId="{6573C3A6-A6BD-426F-B235-1BDAF000C763}" destId="{D9566D21-AC19-4F43-ACA0-F5A2E817965C}" srcOrd="0" destOrd="2" presId="urn:microsoft.com/office/officeart/2005/8/layout/vList2"/>
    <dgm:cxn modelId="{423EBAC2-5838-4E2B-9817-E3B6F490DCE7}" srcId="{26BBA5D9-656A-4563-9357-33058C5995D1}" destId="{8CAA69CD-A42E-425A-922E-913CA5B43076}" srcOrd="2" destOrd="0" parTransId="{3BDC3CF9-A367-44F6-8E28-5E9B8583A25D}" sibTransId="{4837CF52-74F6-4FCB-B13A-0EECE5CBC950}"/>
    <dgm:cxn modelId="{EB8F44C9-24F1-4F78-96BA-BACD7E8813A1}" srcId="{26BBA5D9-656A-4563-9357-33058C5995D1}" destId="{220C4A82-C0AE-4806-A046-13AE3108DC78}" srcOrd="4" destOrd="0" parTransId="{EC1FA9F4-0F4B-4DDF-80BD-6DFB800F39CD}" sibTransId="{979BE18D-207B-4F3D-B184-4147D6E515C5}"/>
    <dgm:cxn modelId="{918EB8CF-22C5-4EC4-8F34-267D7D62B2D6}" type="presOf" srcId="{CF59A11B-624D-453B-978E-AF472BDBDDC8}" destId="{56208673-AA78-4073-8B1F-E40600C0FB16}" srcOrd="0" destOrd="0" presId="urn:microsoft.com/office/officeart/2005/8/layout/vList2"/>
    <dgm:cxn modelId="{035B7ED1-1188-45EE-9F5A-D21668F3D5A9}" srcId="{26BBA5D9-656A-4563-9357-33058C5995D1}" destId="{3BDAE9FB-1317-44C1-8EC3-D36A96991FB3}" srcOrd="3" destOrd="0" parTransId="{C829DB76-C8F5-4D02-A05B-B239E27C80D6}" sibTransId="{463AF08C-B72E-455B-9782-960A7347B529}"/>
    <dgm:cxn modelId="{D256FAFD-D317-469B-9B9A-EC12143FFDBA}" type="presOf" srcId="{4B96C596-0845-4B88-BA46-DA94CE759DFF}" destId="{C36CCAF1-D1F3-4AFD-ADAF-60006D10AEFB}" srcOrd="0" destOrd="1" presId="urn:microsoft.com/office/officeart/2005/8/layout/vList2"/>
    <dgm:cxn modelId="{C493835B-11B8-413F-BDC1-6DE19483E528}" type="presParOf" srcId="{5ADC8E27-6D06-4584-A0C9-C08F73524C7D}" destId="{56208673-AA78-4073-8B1F-E40600C0FB16}" srcOrd="0" destOrd="0" presId="urn:microsoft.com/office/officeart/2005/8/layout/vList2"/>
    <dgm:cxn modelId="{9BF34D37-DB8D-4420-BF8A-8BE454219E08}" type="presParOf" srcId="{5ADC8E27-6D06-4584-A0C9-C08F73524C7D}" destId="{D9566D21-AC19-4F43-ACA0-F5A2E817965C}" srcOrd="1" destOrd="0" presId="urn:microsoft.com/office/officeart/2005/8/layout/vList2"/>
    <dgm:cxn modelId="{4F40B83C-6C02-4073-8A4F-24CA568A7610}" type="presParOf" srcId="{5ADC8E27-6D06-4584-A0C9-C08F73524C7D}" destId="{80DA345C-C456-4225-8ABD-18430B1AE659}" srcOrd="2" destOrd="0" presId="urn:microsoft.com/office/officeart/2005/8/layout/vList2"/>
    <dgm:cxn modelId="{6BC767DA-2F78-4174-BB51-736B241ED352}" type="presParOf" srcId="{5ADC8E27-6D06-4584-A0C9-C08F73524C7D}" destId="{C36CCAF1-D1F3-4AFD-ADAF-60006D10AEFB}"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0CD3E5-860B-41D7-A858-87E465D25411}">
      <dsp:nvSpPr>
        <dsp:cNvPr id="0" name=""/>
        <dsp:cNvSpPr/>
      </dsp:nvSpPr>
      <dsp:spPr>
        <a:xfrm>
          <a:off x="0" y="0"/>
          <a:ext cx="8128000" cy="1002770"/>
        </a:xfrm>
        <a:prstGeom prst="roundRect">
          <a:avLst>
            <a:gd name="adj" fmla="val 10000"/>
          </a:avLst>
        </a:prstGeom>
        <a:solidFill>
          <a:schemeClr val="accent6">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it-IT" sz="3100" kern="1200" dirty="0"/>
            <a:t>Introduzione alla modulazione OTFS</a:t>
          </a:r>
        </a:p>
      </dsp:txBody>
      <dsp:txXfrm>
        <a:off x="1725877" y="0"/>
        <a:ext cx="6402122" cy="1002770"/>
      </dsp:txXfrm>
    </dsp:sp>
    <dsp:sp modelId="{805DF610-F95F-4302-95F6-A0C66626CF11}">
      <dsp:nvSpPr>
        <dsp:cNvPr id="0" name=""/>
        <dsp:cNvSpPr/>
      </dsp:nvSpPr>
      <dsp:spPr>
        <a:xfrm>
          <a:off x="100277" y="100277"/>
          <a:ext cx="1625600" cy="802216"/>
        </a:xfrm>
        <a:prstGeom prst="roundRect">
          <a:avLst>
            <a:gd name="adj" fmla="val 10000"/>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7000" b="-7000"/>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424BD3C-90AF-446D-9E50-2401C3349CC3}">
      <dsp:nvSpPr>
        <dsp:cNvPr id="0" name=""/>
        <dsp:cNvSpPr/>
      </dsp:nvSpPr>
      <dsp:spPr>
        <a:xfrm>
          <a:off x="0" y="1093521"/>
          <a:ext cx="8128000" cy="1002770"/>
        </a:xfrm>
        <a:prstGeom prst="roundRect">
          <a:avLst>
            <a:gd name="adj" fmla="val 10000"/>
          </a:avLst>
        </a:prstGeom>
        <a:solidFill>
          <a:schemeClr val="accent6">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it-IT" sz="3100" kern="1200" dirty="0"/>
            <a:t>Introduzione alle tecniche MIMO</a:t>
          </a:r>
        </a:p>
      </dsp:txBody>
      <dsp:txXfrm>
        <a:off x="1725877" y="1093521"/>
        <a:ext cx="6402122" cy="1002770"/>
      </dsp:txXfrm>
    </dsp:sp>
    <dsp:sp modelId="{E3E410E7-1182-467B-8B6A-387DA7E82EA3}">
      <dsp:nvSpPr>
        <dsp:cNvPr id="0" name=""/>
        <dsp:cNvSpPr/>
      </dsp:nvSpPr>
      <dsp:spPr>
        <a:xfrm>
          <a:off x="100277" y="1203325"/>
          <a:ext cx="1625600" cy="802216"/>
        </a:xfrm>
        <a:prstGeom prst="roundRect">
          <a:avLst>
            <a:gd name="adj" fmla="val 10000"/>
          </a:avLst>
        </a:prstGeom>
        <a:blipFill>
          <a:blip xmlns:r="http://schemas.openxmlformats.org/officeDocument/2006/relationships" r:embed="rId2"/>
          <a:srcRect/>
          <a:stretch>
            <a:fillRect t="-17000" b="-17000"/>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316BB94-E50A-4119-8DA4-3C54872029CD}">
      <dsp:nvSpPr>
        <dsp:cNvPr id="0" name=""/>
        <dsp:cNvSpPr/>
      </dsp:nvSpPr>
      <dsp:spPr>
        <a:xfrm>
          <a:off x="0" y="2206095"/>
          <a:ext cx="8128000" cy="1002770"/>
        </a:xfrm>
        <a:prstGeom prst="roundRect">
          <a:avLst>
            <a:gd name="adj" fmla="val 10000"/>
          </a:avLst>
        </a:prstGeom>
        <a:solidFill>
          <a:schemeClr val="accent6">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it-IT" sz="3100" kern="1200" dirty="0"/>
            <a:t>Sistema MIMO-OTFS</a:t>
          </a:r>
        </a:p>
      </dsp:txBody>
      <dsp:txXfrm>
        <a:off x="1725877" y="2206095"/>
        <a:ext cx="6402122" cy="1002770"/>
      </dsp:txXfrm>
    </dsp:sp>
    <dsp:sp modelId="{38533EB3-7F10-467E-91F5-3A4AC5A088A4}">
      <dsp:nvSpPr>
        <dsp:cNvPr id="0" name=""/>
        <dsp:cNvSpPr/>
      </dsp:nvSpPr>
      <dsp:spPr>
        <a:xfrm>
          <a:off x="100277" y="2306373"/>
          <a:ext cx="1625600" cy="802216"/>
        </a:xfrm>
        <a:prstGeom prst="roundRect">
          <a:avLst>
            <a:gd name="adj" fmla="val 10000"/>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t="-20000" b="-20000"/>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F8C737F-2DC1-46D3-9A82-C92A70EEED9C}">
      <dsp:nvSpPr>
        <dsp:cNvPr id="0" name=""/>
        <dsp:cNvSpPr/>
      </dsp:nvSpPr>
      <dsp:spPr>
        <a:xfrm>
          <a:off x="0" y="3309143"/>
          <a:ext cx="8128000" cy="1002770"/>
        </a:xfrm>
        <a:prstGeom prst="roundRect">
          <a:avLst>
            <a:gd name="adj" fmla="val 10000"/>
          </a:avLst>
        </a:prstGeom>
        <a:solidFill>
          <a:schemeClr val="accent6">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it-IT" sz="3100" kern="1200" dirty="0"/>
            <a:t>Risultati</a:t>
          </a:r>
        </a:p>
      </dsp:txBody>
      <dsp:txXfrm>
        <a:off x="1725877" y="3309143"/>
        <a:ext cx="6402122" cy="1002770"/>
      </dsp:txXfrm>
    </dsp:sp>
    <dsp:sp modelId="{AFBA1043-5FEC-4A0D-8838-CB2102A879C3}">
      <dsp:nvSpPr>
        <dsp:cNvPr id="0" name=""/>
        <dsp:cNvSpPr/>
      </dsp:nvSpPr>
      <dsp:spPr>
        <a:xfrm>
          <a:off x="100277" y="3409421"/>
          <a:ext cx="1625600" cy="802216"/>
        </a:xfrm>
        <a:prstGeom prst="roundRect">
          <a:avLst>
            <a:gd name="adj" fmla="val 10000"/>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t="-27000" b="-27000"/>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E49F1F8-221E-44BF-9045-87B3FC87E850}">
      <dsp:nvSpPr>
        <dsp:cNvPr id="0" name=""/>
        <dsp:cNvSpPr/>
      </dsp:nvSpPr>
      <dsp:spPr>
        <a:xfrm>
          <a:off x="0" y="4412191"/>
          <a:ext cx="8128000" cy="1002770"/>
        </a:xfrm>
        <a:prstGeom prst="roundRect">
          <a:avLst>
            <a:gd name="adj" fmla="val 10000"/>
          </a:avLst>
        </a:prstGeom>
        <a:solidFill>
          <a:schemeClr val="accent6">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it-IT" sz="3100" kern="1200" dirty="0"/>
            <a:t>Conclusioni e sviluppi futuri</a:t>
          </a:r>
        </a:p>
      </dsp:txBody>
      <dsp:txXfrm>
        <a:off x="1725877" y="4412191"/>
        <a:ext cx="6402122" cy="1002770"/>
      </dsp:txXfrm>
    </dsp:sp>
    <dsp:sp modelId="{A67EFA6C-D5AA-4172-B663-0A7DB713BC62}">
      <dsp:nvSpPr>
        <dsp:cNvPr id="0" name=""/>
        <dsp:cNvSpPr/>
      </dsp:nvSpPr>
      <dsp:spPr>
        <a:xfrm>
          <a:off x="100277" y="4512469"/>
          <a:ext cx="1625600" cy="802216"/>
        </a:xfrm>
        <a:prstGeom prst="roundRect">
          <a:avLst>
            <a:gd name="adj" fmla="val 10000"/>
          </a:avLst>
        </a:prstGeom>
        <a:blipFill>
          <a:blip xmlns:r="http://schemas.openxmlformats.org/officeDocument/2006/relationships" r:embed="rId5">
            <a:extLst>
              <a:ext uri="{28A0092B-C50C-407E-A947-70E740481C1C}">
                <a14:useLocalDpi xmlns:a14="http://schemas.microsoft.com/office/drawing/2010/main" val="0"/>
              </a:ext>
            </a:extLst>
          </a:blip>
          <a:srcRect/>
          <a:stretch>
            <a:fillRect t="-11000" b="-11000"/>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208673-AA78-4073-8B1F-E40600C0FB16}">
      <dsp:nvSpPr>
        <dsp:cNvPr id="0" name=""/>
        <dsp:cNvSpPr/>
      </dsp:nvSpPr>
      <dsp:spPr>
        <a:xfrm>
          <a:off x="0" y="6333"/>
          <a:ext cx="10965034" cy="804960"/>
        </a:xfrm>
        <a:prstGeom prst="roundRect">
          <a:avLst/>
        </a:prstGeom>
        <a:solidFill>
          <a:srgbClr val="990000"/>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it-IT" sz="2800" b="1" kern="1200" dirty="0">
              <a:latin typeface="Montserrat Medium" pitchFamily="2" charset="0"/>
            </a:rPr>
            <a:t>Conclusioni</a:t>
          </a:r>
          <a:endParaRPr lang="it-IT" sz="3300" b="1" kern="1200" dirty="0">
            <a:latin typeface="Montserrat Medium" pitchFamily="2" charset="0"/>
          </a:endParaRPr>
        </a:p>
      </dsp:txBody>
      <dsp:txXfrm>
        <a:off x="39295" y="45628"/>
        <a:ext cx="10886444" cy="726370"/>
      </dsp:txXfrm>
    </dsp:sp>
    <dsp:sp modelId="{D9566D21-AC19-4F43-ACA0-F5A2E817965C}">
      <dsp:nvSpPr>
        <dsp:cNvPr id="0" name=""/>
        <dsp:cNvSpPr/>
      </dsp:nvSpPr>
      <dsp:spPr>
        <a:xfrm>
          <a:off x="0" y="898672"/>
          <a:ext cx="10965034" cy="13574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8140" tIns="25400" rIns="142240" bIns="25400" numCol="1" spcCol="1270" anchor="t" anchorCtr="0">
          <a:noAutofit/>
        </a:bodyPr>
        <a:lstStyle/>
        <a:p>
          <a:pPr marL="228600" lvl="1" indent="-228600" algn="l" defTabSz="889000">
            <a:lnSpc>
              <a:spcPct val="90000"/>
            </a:lnSpc>
            <a:spcBef>
              <a:spcPct val="0"/>
            </a:spcBef>
            <a:spcAft>
              <a:spcPct val="20000"/>
            </a:spcAft>
            <a:buFont typeface="Wingdings" panose="05000000000000000000" pitchFamily="2" charset="2"/>
            <a:buChar char="§"/>
          </a:pPr>
          <a:r>
            <a:rPr lang="it-IT" sz="2000" kern="1200" noProof="0" dirty="0">
              <a:latin typeface="Montserrat" panose="00000500000000000000" pitchFamily="2" charset="0"/>
            </a:rPr>
            <a:t>Implementazione MIMO-OTFS </a:t>
          </a:r>
          <a:r>
            <a:rPr lang="it-IT" sz="2000" kern="1200" noProof="0" dirty="0" err="1">
              <a:latin typeface="Montserrat" panose="00000500000000000000" pitchFamily="2" charset="0"/>
            </a:rPr>
            <a:t>NtxNr</a:t>
          </a:r>
          <a:r>
            <a:rPr lang="it-IT" sz="2000" kern="1200" noProof="0" dirty="0">
              <a:latin typeface="Montserrat" panose="00000500000000000000" pitchFamily="2" charset="0"/>
            </a:rPr>
            <a:t> tramite Matlab</a:t>
          </a:r>
        </a:p>
        <a:p>
          <a:pPr marL="228600" lvl="1" indent="-228600" algn="l" defTabSz="889000">
            <a:lnSpc>
              <a:spcPct val="90000"/>
            </a:lnSpc>
            <a:spcBef>
              <a:spcPct val="0"/>
            </a:spcBef>
            <a:spcAft>
              <a:spcPct val="20000"/>
            </a:spcAft>
            <a:buFont typeface="Wingdings" panose="05000000000000000000" pitchFamily="2" charset="2"/>
            <a:buChar char="§"/>
          </a:pPr>
          <a:r>
            <a:rPr lang="it-IT" sz="2000" kern="1200" noProof="0" dirty="0">
              <a:latin typeface="Montserrat" panose="00000500000000000000" pitchFamily="2" charset="0"/>
            </a:rPr>
            <a:t>Analisi risultati di trasmissione</a:t>
          </a:r>
        </a:p>
        <a:p>
          <a:pPr marL="228600" lvl="1" indent="-228600" algn="l" defTabSz="889000">
            <a:lnSpc>
              <a:spcPct val="90000"/>
            </a:lnSpc>
            <a:spcBef>
              <a:spcPct val="0"/>
            </a:spcBef>
            <a:spcAft>
              <a:spcPct val="20000"/>
            </a:spcAft>
            <a:buFont typeface="Wingdings" panose="05000000000000000000" pitchFamily="2" charset="2"/>
            <a:buChar char="§"/>
          </a:pPr>
          <a:r>
            <a:rPr lang="it-IT" sz="2000" kern="1200" noProof="0" dirty="0">
              <a:latin typeface="Montserrat" panose="00000500000000000000" pitchFamily="2" charset="0"/>
            </a:rPr>
            <a:t>Implementazione Channel </a:t>
          </a:r>
          <a:r>
            <a:rPr lang="it-IT" sz="2000" kern="1200" noProof="0" dirty="0" err="1">
              <a:latin typeface="Montserrat" panose="00000500000000000000" pitchFamily="2" charset="0"/>
            </a:rPr>
            <a:t>Estimation</a:t>
          </a:r>
          <a:endParaRPr lang="it-IT" sz="2000" kern="1200" noProof="0" dirty="0">
            <a:latin typeface="Montserrat" panose="00000500000000000000" pitchFamily="2" charset="0"/>
          </a:endParaRPr>
        </a:p>
        <a:p>
          <a:pPr marL="228600" lvl="1" indent="-228600" algn="l" defTabSz="889000">
            <a:lnSpc>
              <a:spcPct val="90000"/>
            </a:lnSpc>
            <a:spcBef>
              <a:spcPct val="0"/>
            </a:spcBef>
            <a:spcAft>
              <a:spcPct val="20000"/>
            </a:spcAft>
            <a:buFont typeface="Wingdings" panose="05000000000000000000" pitchFamily="2" charset="2"/>
            <a:buChar char="§"/>
          </a:pPr>
          <a:r>
            <a:rPr lang="it-IT" sz="2000" kern="1200" noProof="0" dirty="0">
              <a:latin typeface="Montserrat" panose="00000500000000000000" pitchFamily="2" charset="0"/>
            </a:rPr>
            <a:t>Analisi Channel </a:t>
          </a:r>
          <a:r>
            <a:rPr lang="it-IT" sz="2000" kern="1200" noProof="0" dirty="0" err="1">
              <a:latin typeface="Montserrat" panose="00000500000000000000" pitchFamily="2" charset="0"/>
            </a:rPr>
            <a:t>Estimation</a:t>
          </a:r>
          <a:endParaRPr lang="it-IT" sz="2000" kern="1200" noProof="0" dirty="0">
            <a:latin typeface="Montserrat" panose="00000500000000000000" pitchFamily="2" charset="0"/>
          </a:endParaRPr>
        </a:p>
      </dsp:txBody>
      <dsp:txXfrm>
        <a:off x="0" y="898672"/>
        <a:ext cx="10965034" cy="1357402"/>
      </dsp:txXfrm>
    </dsp:sp>
    <dsp:sp modelId="{80DA345C-C456-4225-8ABD-18430B1AE659}">
      <dsp:nvSpPr>
        <dsp:cNvPr id="0" name=""/>
        <dsp:cNvSpPr/>
      </dsp:nvSpPr>
      <dsp:spPr>
        <a:xfrm>
          <a:off x="0" y="2371303"/>
          <a:ext cx="10965034" cy="804960"/>
        </a:xfrm>
        <a:prstGeom prst="roundRect">
          <a:avLst/>
        </a:prstGeom>
        <a:solidFill>
          <a:srgbClr val="990000"/>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it-IT" sz="2800" b="1" kern="1200" dirty="0">
              <a:latin typeface="Montserrat Medium" pitchFamily="2" charset="0"/>
            </a:rPr>
            <a:t>Sviluppi</a:t>
          </a:r>
          <a:r>
            <a:rPr lang="it-IT" sz="3300" b="1" kern="1200" dirty="0">
              <a:latin typeface="Montserrat Medium" pitchFamily="2" charset="0"/>
            </a:rPr>
            <a:t> </a:t>
          </a:r>
          <a:r>
            <a:rPr lang="it-IT" sz="2800" b="1" kern="1200" dirty="0">
              <a:latin typeface="Montserrat Medium" pitchFamily="2" charset="0"/>
            </a:rPr>
            <a:t>Futuri</a:t>
          </a:r>
          <a:endParaRPr lang="en-US" sz="3300" kern="1200" dirty="0">
            <a:latin typeface="Montserrat Medium" pitchFamily="2" charset="0"/>
          </a:endParaRPr>
        </a:p>
      </dsp:txBody>
      <dsp:txXfrm>
        <a:off x="39295" y="2410598"/>
        <a:ext cx="10886444" cy="726370"/>
      </dsp:txXfrm>
    </dsp:sp>
    <dsp:sp modelId="{C36CCAF1-D1F3-4AFD-ADAF-60006D10AEFB}">
      <dsp:nvSpPr>
        <dsp:cNvPr id="0" name=""/>
        <dsp:cNvSpPr/>
      </dsp:nvSpPr>
      <dsp:spPr>
        <a:xfrm>
          <a:off x="0" y="2973656"/>
          <a:ext cx="10965034" cy="17356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8140" tIns="25400" rIns="142240" bIns="25400" numCol="1" spcCol="1270" anchor="t" anchorCtr="0">
          <a:noAutofit/>
        </a:bodyPr>
        <a:lstStyle/>
        <a:p>
          <a:pPr marL="228600" lvl="1" indent="-228600" algn="l" defTabSz="889000">
            <a:lnSpc>
              <a:spcPct val="90000"/>
            </a:lnSpc>
            <a:spcBef>
              <a:spcPct val="0"/>
            </a:spcBef>
            <a:spcAft>
              <a:spcPct val="20000"/>
            </a:spcAft>
            <a:buChar char="•"/>
          </a:pPr>
          <a:endParaRPr lang="en-US" sz="2000" kern="1200" dirty="0">
            <a:latin typeface="Montserrat" panose="00000500000000000000" pitchFamily="2" charset="0"/>
          </a:endParaRPr>
        </a:p>
        <a:p>
          <a:pPr marL="228600" lvl="1" indent="-228600" algn="l" defTabSz="889000">
            <a:lnSpc>
              <a:spcPct val="90000"/>
            </a:lnSpc>
            <a:spcBef>
              <a:spcPct val="0"/>
            </a:spcBef>
            <a:spcAft>
              <a:spcPct val="20000"/>
            </a:spcAft>
            <a:buFont typeface="Wingdings" panose="05000000000000000000" pitchFamily="2" charset="2"/>
            <a:buChar char="§"/>
          </a:pPr>
          <a:r>
            <a:rPr lang="it-IT" sz="2000" kern="1200" noProof="0" dirty="0" err="1">
              <a:solidFill>
                <a:schemeClr val="tx1"/>
              </a:solidFill>
              <a:latin typeface="Montserrat" pitchFamily="2" charset="0"/>
              <a:ea typeface="+mn-ea"/>
              <a:cs typeface="+mn-cs"/>
            </a:rPr>
            <a:t>Detection</a:t>
          </a:r>
          <a:r>
            <a:rPr lang="it-IT" sz="2000" kern="1200" noProof="0" dirty="0">
              <a:solidFill>
                <a:schemeClr val="tx1"/>
              </a:solidFill>
              <a:latin typeface="Montserrat" pitchFamily="2" charset="0"/>
              <a:ea typeface="+mn-ea"/>
              <a:cs typeface="+mn-cs"/>
            </a:rPr>
            <a:t> </a:t>
          </a:r>
          <a:r>
            <a:rPr lang="it-IT" sz="2000" kern="1200" noProof="0" dirty="0" err="1">
              <a:solidFill>
                <a:schemeClr val="tx1"/>
              </a:solidFill>
              <a:latin typeface="Montserrat" pitchFamily="2" charset="0"/>
              <a:ea typeface="+mn-ea"/>
              <a:cs typeface="+mn-cs"/>
            </a:rPr>
            <a:t>Algorithm</a:t>
          </a:r>
          <a:endParaRPr lang="it-IT" sz="2000" kern="1200" noProof="0" dirty="0">
            <a:solidFill>
              <a:schemeClr val="tx1"/>
            </a:solidFill>
            <a:latin typeface="Montserrat" pitchFamily="2" charset="0"/>
            <a:ea typeface="+mn-ea"/>
            <a:cs typeface="+mn-cs"/>
          </a:endParaRPr>
        </a:p>
        <a:p>
          <a:pPr marL="228600" lvl="1" indent="-228600" algn="l" defTabSz="889000">
            <a:lnSpc>
              <a:spcPct val="90000"/>
            </a:lnSpc>
            <a:spcBef>
              <a:spcPct val="0"/>
            </a:spcBef>
            <a:spcAft>
              <a:spcPct val="20000"/>
            </a:spcAft>
            <a:buFont typeface="Wingdings" panose="05000000000000000000" pitchFamily="2" charset="2"/>
            <a:buChar char="§"/>
          </a:pPr>
          <a:r>
            <a:rPr lang="it-IT" sz="2000" kern="1200" noProof="0" dirty="0" err="1">
              <a:solidFill>
                <a:schemeClr val="tx1"/>
              </a:solidFill>
              <a:latin typeface="Montserrat" pitchFamily="2" charset="0"/>
              <a:ea typeface="+mn-ea"/>
              <a:cs typeface="+mn-cs"/>
            </a:rPr>
            <a:t>Fractional</a:t>
          </a:r>
          <a:r>
            <a:rPr lang="it-IT" sz="2000" kern="1200" noProof="0" dirty="0">
              <a:solidFill>
                <a:schemeClr val="tx1"/>
              </a:solidFill>
              <a:latin typeface="Montserrat" pitchFamily="2" charset="0"/>
              <a:ea typeface="+mn-ea"/>
              <a:cs typeface="+mn-cs"/>
            </a:rPr>
            <a:t> Delay-Doppler</a:t>
          </a:r>
        </a:p>
        <a:p>
          <a:pPr marL="228600" lvl="1" indent="-228600" algn="l" defTabSz="889000">
            <a:lnSpc>
              <a:spcPct val="90000"/>
            </a:lnSpc>
            <a:spcBef>
              <a:spcPct val="0"/>
            </a:spcBef>
            <a:spcAft>
              <a:spcPct val="20000"/>
            </a:spcAft>
            <a:buFont typeface="Wingdings" panose="05000000000000000000" pitchFamily="2" charset="2"/>
            <a:buChar char="§"/>
          </a:pPr>
          <a:r>
            <a:rPr lang="it-IT" sz="2000" kern="1200" noProof="0" dirty="0">
              <a:solidFill>
                <a:schemeClr val="tx1"/>
              </a:solidFill>
              <a:latin typeface="Montserrat" pitchFamily="2" charset="0"/>
              <a:ea typeface="+mn-ea"/>
              <a:cs typeface="+mn-cs"/>
            </a:rPr>
            <a:t>Massive MIMO </a:t>
          </a:r>
          <a:r>
            <a:rPr lang="it-IT" sz="2000" kern="1200" noProof="0" dirty="0" err="1">
              <a:solidFill>
                <a:schemeClr val="tx1"/>
              </a:solidFill>
              <a:latin typeface="Montserrat" pitchFamily="2" charset="0"/>
              <a:ea typeface="+mn-ea"/>
              <a:cs typeface="+mn-cs"/>
            </a:rPr>
            <a:t>Multiuser</a:t>
          </a:r>
          <a:endParaRPr lang="it-IT" sz="2000" kern="1200" noProof="0" dirty="0">
            <a:solidFill>
              <a:schemeClr val="tx1"/>
            </a:solidFill>
            <a:latin typeface="Montserrat" pitchFamily="2" charset="0"/>
            <a:ea typeface="+mn-ea"/>
            <a:cs typeface="+mn-cs"/>
          </a:endParaRPr>
        </a:p>
        <a:p>
          <a:pPr marL="228600" lvl="1" indent="-228600" algn="l" defTabSz="889000">
            <a:lnSpc>
              <a:spcPct val="90000"/>
            </a:lnSpc>
            <a:spcBef>
              <a:spcPct val="0"/>
            </a:spcBef>
            <a:spcAft>
              <a:spcPct val="20000"/>
            </a:spcAft>
            <a:buFont typeface="Wingdings" panose="05000000000000000000" pitchFamily="2" charset="2"/>
            <a:buChar char="§"/>
          </a:pPr>
          <a:r>
            <a:rPr lang="it-IT" sz="2000" kern="1200" noProof="0" dirty="0">
              <a:solidFill>
                <a:schemeClr val="tx1"/>
              </a:solidFill>
              <a:latin typeface="Montserrat" pitchFamily="2" charset="0"/>
              <a:ea typeface="+mn-ea"/>
              <a:cs typeface="+mn-cs"/>
            </a:rPr>
            <a:t>Machine Learning (CNN)</a:t>
          </a:r>
        </a:p>
      </dsp:txBody>
      <dsp:txXfrm>
        <a:off x="0" y="2973656"/>
        <a:ext cx="10965034" cy="1735695"/>
      </dsp:txXfrm>
    </dsp:sp>
  </dsp:spTree>
</dsp:drawing>
</file>

<file path=ppt/diagrams/layout1.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a:extLst>
              <a:ext uri="{FF2B5EF4-FFF2-40B4-BE49-F238E27FC236}">
                <a16:creationId xmlns:a16="http://schemas.microsoft.com/office/drawing/2014/main" id="{AF6AB3EB-8F1F-AF42-B1C0-54EE2EDAE7D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dirty="0"/>
          </a:p>
        </p:txBody>
      </p:sp>
      <p:sp>
        <p:nvSpPr>
          <p:cNvPr id="3" name="Segnaposto data 2">
            <a:extLst>
              <a:ext uri="{FF2B5EF4-FFF2-40B4-BE49-F238E27FC236}">
                <a16:creationId xmlns:a16="http://schemas.microsoft.com/office/drawing/2014/main" id="{095A9CE2-A418-22A2-8E56-AEB98FA9438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F2316BD-3AA2-44CC-8134-5C8FF72A7841}" type="datetimeFigureOut">
              <a:rPr lang="it-IT" smtClean="0"/>
              <a:t>21/05/2024</a:t>
            </a:fld>
            <a:endParaRPr lang="it-IT" dirty="0"/>
          </a:p>
        </p:txBody>
      </p:sp>
      <p:sp>
        <p:nvSpPr>
          <p:cNvPr id="4" name="Segnaposto piè di pagina 3">
            <a:extLst>
              <a:ext uri="{FF2B5EF4-FFF2-40B4-BE49-F238E27FC236}">
                <a16:creationId xmlns:a16="http://schemas.microsoft.com/office/drawing/2014/main" id="{4626EC55-0D1C-202C-E3BD-E6CBDC55AB9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dirty="0"/>
          </a:p>
        </p:txBody>
      </p:sp>
      <p:sp>
        <p:nvSpPr>
          <p:cNvPr id="5" name="Segnaposto numero diapositiva 4">
            <a:extLst>
              <a:ext uri="{FF2B5EF4-FFF2-40B4-BE49-F238E27FC236}">
                <a16:creationId xmlns:a16="http://schemas.microsoft.com/office/drawing/2014/main" id="{68298BDE-FD02-A220-D93E-BCCF26BA150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7C7018D-1378-47EF-9C2A-BCEDDC27E496}" type="slidenum">
              <a:rPr lang="it-IT" smtClean="0"/>
              <a:t>‹#›</a:t>
            </a:fld>
            <a:endParaRPr lang="it-IT" dirty="0"/>
          </a:p>
        </p:txBody>
      </p:sp>
    </p:spTree>
    <p:extLst>
      <p:ext uri="{BB962C8B-B14F-4D97-AF65-F5344CB8AC3E}">
        <p14:creationId xmlns:p14="http://schemas.microsoft.com/office/powerpoint/2010/main" val="404659678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dirty="0"/>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0200C3A-CE0A-498B-806A-561DA791CDDD}" type="datetimeFigureOut">
              <a:rPr lang="it-IT" smtClean="0"/>
              <a:t>21/05/2024</a:t>
            </a:fld>
            <a:endParaRPr lang="it-IT" dirty="0"/>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dirty="0"/>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dirty="0"/>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D2234B-56D0-403F-8DF5-7363487AF885}" type="slidenum">
              <a:rPr lang="it-IT" smtClean="0"/>
              <a:t>‹#›</a:t>
            </a:fld>
            <a:endParaRPr lang="it-IT" dirty="0"/>
          </a:p>
        </p:txBody>
      </p:sp>
    </p:spTree>
    <p:extLst>
      <p:ext uri="{BB962C8B-B14F-4D97-AF65-F5344CB8AC3E}">
        <p14:creationId xmlns:p14="http://schemas.microsoft.com/office/powerpoint/2010/main" val="2584406955"/>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preserve="1" userDrawn="1">
  <p:cSld name="Title slide">
    <p:spTree>
      <p:nvGrpSpPr>
        <p:cNvPr id="1" name="Shape 8"/>
        <p:cNvGrpSpPr/>
        <p:nvPr/>
      </p:nvGrpSpPr>
      <p:grpSpPr>
        <a:xfrm>
          <a:off x="0" y="0"/>
          <a:ext cx="0" cy="0"/>
          <a:chOff x="0" y="0"/>
          <a:chExt cx="0" cy="0"/>
        </a:xfrm>
      </p:grpSpPr>
      <p:grpSp>
        <p:nvGrpSpPr>
          <p:cNvPr id="9" name="Google Shape;9;p2"/>
          <p:cNvGrpSpPr/>
          <p:nvPr/>
        </p:nvGrpSpPr>
        <p:grpSpPr>
          <a:xfrm rot="10800000" flipH="1">
            <a:off x="6593378" y="4142135"/>
            <a:ext cx="5598615" cy="2715876"/>
            <a:chOff x="4643125" y="3610400"/>
            <a:chExt cx="2050875" cy="994875"/>
          </a:xfrm>
        </p:grpSpPr>
        <p:sp>
          <p:nvSpPr>
            <p:cNvPr id="10" name="Google Shape;10;p2"/>
            <p:cNvSpPr/>
            <p:nvPr/>
          </p:nvSpPr>
          <p:spPr>
            <a:xfrm>
              <a:off x="5600100" y="3665175"/>
              <a:ext cx="147050" cy="30375"/>
            </a:xfrm>
            <a:custGeom>
              <a:avLst/>
              <a:gdLst/>
              <a:ahLst/>
              <a:cxnLst/>
              <a:rect l="l" t="t" r="r" b="b"/>
              <a:pathLst>
                <a:path w="5882" h="1215" extrusionOk="0">
                  <a:moveTo>
                    <a:pt x="5810" y="0"/>
                  </a:moveTo>
                  <a:lnTo>
                    <a:pt x="72" y="905"/>
                  </a:lnTo>
                  <a:lnTo>
                    <a:pt x="0" y="1214"/>
                  </a:lnTo>
                  <a:lnTo>
                    <a:pt x="5882" y="286"/>
                  </a:lnTo>
                  <a:cubicBezTo>
                    <a:pt x="5834" y="191"/>
                    <a:pt x="5799" y="107"/>
                    <a:pt x="5810" y="0"/>
                  </a:cubicBezTo>
                  <a:close/>
                </a:path>
              </a:pathLst>
            </a:custGeom>
            <a:solidFill>
              <a:srgbClr val="CBD7D8"/>
            </a:solidFill>
            <a:ln>
              <a:noFill/>
            </a:ln>
          </p:spPr>
          <p:txBody>
            <a:bodyPr spcFirstLastPara="1" wrap="square" lIns="91425" tIns="91425" rIns="91425" bIns="91425"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dirty="0">
                <a:ln>
                  <a:noFill/>
                </a:ln>
                <a:solidFill>
                  <a:srgbClr val="000000"/>
                </a:solidFill>
                <a:effectLst/>
                <a:uLnTx/>
                <a:uFillTx/>
                <a:latin typeface="Arial"/>
                <a:cs typeface="Arial"/>
                <a:sym typeface="Arial"/>
              </a:endParaRPr>
            </a:p>
          </p:txBody>
        </p:sp>
        <p:sp>
          <p:nvSpPr>
            <p:cNvPr id="11" name="Google Shape;11;p2"/>
            <p:cNvSpPr/>
            <p:nvPr/>
          </p:nvSpPr>
          <p:spPr>
            <a:xfrm>
              <a:off x="5504550" y="3688675"/>
              <a:ext cx="89625" cy="20275"/>
            </a:xfrm>
            <a:custGeom>
              <a:avLst/>
              <a:gdLst/>
              <a:ahLst/>
              <a:cxnLst/>
              <a:rect l="l" t="t" r="r" b="b"/>
              <a:pathLst>
                <a:path w="3585" h="811" extrusionOk="0">
                  <a:moveTo>
                    <a:pt x="3584" y="1"/>
                  </a:moveTo>
                  <a:lnTo>
                    <a:pt x="0" y="560"/>
                  </a:lnTo>
                  <a:lnTo>
                    <a:pt x="0" y="655"/>
                  </a:lnTo>
                  <a:lnTo>
                    <a:pt x="262" y="810"/>
                  </a:lnTo>
                  <a:lnTo>
                    <a:pt x="3513" y="310"/>
                  </a:lnTo>
                  <a:lnTo>
                    <a:pt x="3584" y="1"/>
                  </a:lnTo>
                  <a:close/>
                </a:path>
              </a:pathLst>
            </a:custGeom>
            <a:solidFill>
              <a:srgbClr val="CBD7D8"/>
            </a:solidFill>
            <a:ln>
              <a:noFill/>
            </a:ln>
          </p:spPr>
          <p:txBody>
            <a:bodyPr spcFirstLastPara="1" wrap="square" lIns="91425" tIns="91425" rIns="91425" bIns="91425"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dirty="0">
                <a:ln>
                  <a:noFill/>
                </a:ln>
                <a:solidFill>
                  <a:srgbClr val="000000"/>
                </a:solidFill>
                <a:effectLst/>
                <a:uLnTx/>
                <a:uFillTx/>
                <a:latin typeface="Arial"/>
                <a:cs typeface="Arial"/>
                <a:sym typeface="Arial"/>
              </a:endParaRPr>
            </a:p>
          </p:txBody>
        </p:sp>
        <p:sp>
          <p:nvSpPr>
            <p:cNvPr id="12" name="Google Shape;12;p2"/>
            <p:cNvSpPr/>
            <p:nvPr/>
          </p:nvSpPr>
          <p:spPr>
            <a:xfrm>
              <a:off x="5497700" y="3708925"/>
              <a:ext cx="25" cy="625"/>
            </a:xfrm>
            <a:custGeom>
              <a:avLst/>
              <a:gdLst/>
              <a:ahLst/>
              <a:cxnLst/>
              <a:rect l="l" t="t" r="r" b="b"/>
              <a:pathLst>
                <a:path w="1" h="25" extrusionOk="0">
                  <a:moveTo>
                    <a:pt x="0" y="0"/>
                  </a:moveTo>
                  <a:cubicBezTo>
                    <a:pt x="0" y="0"/>
                    <a:pt x="0" y="24"/>
                    <a:pt x="0" y="0"/>
                  </a:cubicBezTo>
                  <a:cubicBezTo>
                    <a:pt x="0" y="24"/>
                    <a:pt x="0" y="24"/>
                    <a:pt x="0" y="0"/>
                  </a:cubicBezTo>
                  <a:close/>
                </a:path>
              </a:pathLst>
            </a:custGeom>
            <a:solidFill>
              <a:srgbClr val="CBD7D8"/>
            </a:solidFill>
            <a:ln>
              <a:noFill/>
            </a:ln>
          </p:spPr>
          <p:txBody>
            <a:bodyPr spcFirstLastPara="1" wrap="square" lIns="91425" tIns="91425" rIns="91425" bIns="91425"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dirty="0">
                <a:ln>
                  <a:noFill/>
                </a:ln>
                <a:solidFill>
                  <a:srgbClr val="000000"/>
                </a:solidFill>
                <a:effectLst/>
                <a:uLnTx/>
                <a:uFillTx/>
                <a:latin typeface="Arial"/>
                <a:cs typeface="Arial"/>
                <a:sym typeface="Arial"/>
              </a:endParaRPr>
            </a:p>
          </p:txBody>
        </p:sp>
        <p:sp>
          <p:nvSpPr>
            <p:cNvPr id="13" name="Google Shape;13;p2"/>
            <p:cNvSpPr/>
            <p:nvPr/>
          </p:nvSpPr>
          <p:spPr>
            <a:xfrm>
              <a:off x="5498600" y="3710100"/>
              <a:ext cx="25" cy="25"/>
            </a:xfrm>
            <a:custGeom>
              <a:avLst/>
              <a:gdLst/>
              <a:ahLst/>
              <a:cxnLst/>
              <a:rect l="l" t="t" r="r" b="b"/>
              <a:pathLst>
                <a:path w="1" h="1" extrusionOk="0">
                  <a:moveTo>
                    <a:pt x="0" y="1"/>
                  </a:moveTo>
                  <a:lnTo>
                    <a:pt x="0" y="1"/>
                  </a:lnTo>
                  <a:close/>
                </a:path>
              </a:pathLst>
            </a:custGeom>
            <a:solidFill>
              <a:srgbClr val="CBD7D8"/>
            </a:solidFill>
            <a:ln>
              <a:noFill/>
            </a:ln>
          </p:spPr>
          <p:txBody>
            <a:bodyPr spcFirstLastPara="1" wrap="square" lIns="91425" tIns="91425" rIns="91425" bIns="91425"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dirty="0">
                <a:ln>
                  <a:noFill/>
                </a:ln>
                <a:solidFill>
                  <a:srgbClr val="000000"/>
                </a:solidFill>
                <a:effectLst/>
                <a:uLnTx/>
                <a:uFillTx/>
                <a:latin typeface="Arial"/>
                <a:cs typeface="Arial"/>
                <a:sym typeface="Arial"/>
              </a:endParaRPr>
            </a:p>
          </p:txBody>
        </p:sp>
        <p:sp>
          <p:nvSpPr>
            <p:cNvPr id="14" name="Google Shape;14;p2"/>
            <p:cNvSpPr/>
            <p:nvPr/>
          </p:nvSpPr>
          <p:spPr>
            <a:xfrm>
              <a:off x="5497400" y="3708925"/>
              <a:ext cx="325" cy="25"/>
            </a:xfrm>
            <a:custGeom>
              <a:avLst/>
              <a:gdLst/>
              <a:ahLst/>
              <a:cxnLst/>
              <a:rect l="l" t="t" r="r" b="b"/>
              <a:pathLst>
                <a:path w="13" h="1" extrusionOk="0">
                  <a:moveTo>
                    <a:pt x="1" y="0"/>
                  </a:moveTo>
                  <a:cubicBezTo>
                    <a:pt x="12" y="0"/>
                    <a:pt x="12" y="0"/>
                    <a:pt x="1" y="0"/>
                  </a:cubicBezTo>
                  <a:cubicBezTo>
                    <a:pt x="12" y="0"/>
                    <a:pt x="12" y="0"/>
                    <a:pt x="1" y="0"/>
                  </a:cubicBezTo>
                  <a:cubicBezTo>
                    <a:pt x="12" y="0"/>
                    <a:pt x="1" y="0"/>
                    <a:pt x="1" y="0"/>
                  </a:cubicBezTo>
                  <a:close/>
                </a:path>
              </a:pathLst>
            </a:custGeom>
            <a:solidFill>
              <a:srgbClr val="CBD7D8"/>
            </a:solidFill>
            <a:ln>
              <a:noFill/>
            </a:ln>
          </p:spPr>
          <p:txBody>
            <a:bodyPr spcFirstLastPara="1" wrap="square" lIns="91425" tIns="91425" rIns="91425" bIns="91425"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dirty="0">
                <a:ln>
                  <a:noFill/>
                </a:ln>
                <a:solidFill>
                  <a:srgbClr val="000000"/>
                </a:solidFill>
                <a:effectLst/>
                <a:uLnTx/>
                <a:uFillTx/>
                <a:latin typeface="Arial"/>
                <a:cs typeface="Arial"/>
                <a:sym typeface="Arial"/>
              </a:endParaRPr>
            </a:p>
          </p:txBody>
        </p:sp>
        <p:sp>
          <p:nvSpPr>
            <p:cNvPr id="15" name="Google Shape;15;p2"/>
            <p:cNvSpPr/>
            <p:nvPr/>
          </p:nvSpPr>
          <p:spPr>
            <a:xfrm>
              <a:off x="5498000" y="3709525"/>
              <a:ext cx="925" cy="300"/>
            </a:xfrm>
            <a:custGeom>
              <a:avLst/>
              <a:gdLst/>
              <a:ahLst/>
              <a:cxnLst/>
              <a:rect l="l" t="t" r="r" b="b"/>
              <a:pathLst>
                <a:path w="37" h="12" extrusionOk="0">
                  <a:moveTo>
                    <a:pt x="0" y="0"/>
                  </a:moveTo>
                  <a:cubicBezTo>
                    <a:pt x="0" y="12"/>
                    <a:pt x="24" y="12"/>
                    <a:pt x="36" y="12"/>
                  </a:cubicBezTo>
                  <a:lnTo>
                    <a:pt x="36" y="12"/>
                  </a:lnTo>
                  <a:cubicBezTo>
                    <a:pt x="24" y="12"/>
                    <a:pt x="0" y="12"/>
                    <a:pt x="0" y="0"/>
                  </a:cubicBezTo>
                  <a:close/>
                </a:path>
              </a:pathLst>
            </a:custGeom>
            <a:solidFill>
              <a:srgbClr val="CBD7D8"/>
            </a:solidFill>
            <a:ln>
              <a:noFill/>
            </a:ln>
          </p:spPr>
          <p:txBody>
            <a:bodyPr spcFirstLastPara="1" wrap="square" lIns="91425" tIns="91425" rIns="91425" bIns="91425"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dirty="0">
                <a:ln>
                  <a:noFill/>
                </a:ln>
                <a:solidFill>
                  <a:srgbClr val="000000"/>
                </a:solidFill>
                <a:effectLst/>
                <a:uLnTx/>
                <a:uFillTx/>
                <a:latin typeface="Arial"/>
                <a:cs typeface="Arial"/>
                <a:sym typeface="Arial"/>
              </a:endParaRPr>
            </a:p>
          </p:txBody>
        </p:sp>
        <p:sp>
          <p:nvSpPr>
            <p:cNvPr id="16" name="Google Shape;16;p2"/>
            <p:cNvSpPr/>
            <p:nvPr/>
          </p:nvSpPr>
          <p:spPr>
            <a:xfrm>
              <a:off x="5497100" y="3707125"/>
              <a:ext cx="25" cy="325"/>
            </a:xfrm>
            <a:custGeom>
              <a:avLst/>
              <a:gdLst/>
              <a:ahLst/>
              <a:cxnLst/>
              <a:rect l="l" t="t" r="r" b="b"/>
              <a:pathLst>
                <a:path w="1" h="13" extrusionOk="0">
                  <a:moveTo>
                    <a:pt x="1" y="1"/>
                  </a:moveTo>
                  <a:cubicBezTo>
                    <a:pt x="1" y="13"/>
                    <a:pt x="1" y="13"/>
                    <a:pt x="1" y="1"/>
                  </a:cubicBezTo>
                  <a:lnTo>
                    <a:pt x="1" y="13"/>
                  </a:lnTo>
                  <a:lnTo>
                    <a:pt x="1" y="13"/>
                  </a:lnTo>
                  <a:close/>
                </a:path>
              </a:pathLst>
            </a:custGeom>
            <a:solidFill>
              <a:srgbClr val="CBD7D8"/>
            </a:solidFill>
            <a:ln>
              <a:noFill/>
            </a:ln>
          </p:spPr>
          <p:txBody>
            <a:bodyPr spcFirstLastPara="1" wrap="square" lIns="91425" tIns="91425" rIns="91425" bIns="91425"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dirty="0">
                <a:ln>
                  <a:noFill/>
                </a:ln>
                <a:solidFill>
                  <a:srgbClr val="000000"/>
                </a:solidFill>
                <a:effectLst/>
                <a:uLnTx/>
                <a:uFillTx/>
                <a:latin typeface="Arial"/>
                <a:cs typeface="Arial"/>
                <a:sym typeface="Arial"/>
              </a:endParaRPr>
            </a:p>
          </p:txBody>
        </p:sp>
        <p:sp>
          <p:nvSpPr>
            <p:cNvPr id="17" name="Google Shape;17;p2"/>
            <p:cNvSpPr/>
            <p:nvPr/>
          </p:nvSpPr>
          <p:spPr>
            <a:xfrm>
              <a:off x="5695050" y="3824700"/>
              <a:ext cx="212250" cy="130700"/>
            </a:xfrm>
            <a:custGeom>
              <a:avLst/>
              <a:gdLst/>
              <a:ahLst/>
              <a:cxnLst/>
              <a:rect l="l" t="t" r="r" b="b"/>
              <a:pathLst>
                <a:path w="8490" h="5228" extrusionOk="0">
                  <a:moveTo>
                    <a:pt x="298" y="1"/>
                  </a:moveTo>
                  <a:lnTo>
                    <a:pt x="0" y="167"/>
                  </a:lnTo>
                  <a:lnTo>
                    <a:pt x="8370" y="5228"/>
                  </a:lnTo>
                  <a:cubicBezTo>
                    <a:pt x="8382" y="5132"/>
                    <a:pt x="8430" y="5061"/>
                    <a:pt x="8489" y="4989"/>
                  </a:cubicBezTo>
                  <a:lnTo>
                    <a:pt x="8466" y="4930"/>
                  </a:lnTo>
                  <a:lnTo>
                    <a:pt x="298" y="1"/>
                  </a:lnTo>
                  <a:close/>
                </a:path>
              </a:pathLst>
            </a:custGeom>
            <a:solidFill>
              <a:srgbClr val="CBD7D8"/>
            </a:solidFill>
            <a:ln>
              <a:noFill/>
            </a:ln>
          </p:spPr>
          <p:txBody>
            <a:bodyPr spcFirstLastPara="1" wrap="square" lIns="91425" tIns="91425" rIns="91425" bIns="91425"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dirty="0">
                <a:ln>
                  <a:noFill/>
                </a:ln>
                <a:solidFill>
                  <a:srgbClr val="000000"/>
                </a:solidFill>
                <a:effectLst/>
                <a:uLnTx/>
                <a:uFillTx/>
                <a:latin typeface="Arial"/>
                <a:cs typeface="Arial"/>
                <a:sym typeface="Arial"/>
              </a:endParaRPr>
            </a:p>
          </p:txBody>
        </p:sp>
        <p:sp>
          <p:nvSpPr>
            <p:cNvPr id="18" name="Google Shape;18;p2"/>
            <p:cNvSpPr/>
            <p:nvPr/>
          </p:nvSpPr>
          <p:spPr>
            <a:xfrm>
              <a:off x="5583725" y="3754175"/>
              <a:ext cx="111650" cy="70250"/>
            </a:xfrm>
            <a:custGeom>
              <a:avLst/>
              <a:gdLst/>
              <a:ahLst/>
              <a:cxnLst/>
              <a:rect l="l" t="t" r="r" b="b"/>
              <a:pathLst>
                <a:path w="4466" h="2810" extrusionOk="0">
                  <a:moveTo>
                    <a:pt x="72" y="0"/>
                  </a:moveTo>
                  <a:lnTo>
                    <a:pt x="0" y="298"/>
                  </a:lnTo>
                  <a:lnTo>
                    <a:pt x="4168" y="2810"/>
                  </a:lnTo>
                  <a:lnTo>
                    <a:pt x="4465" y="2643"/>
                  </a:lnTo>
                  <a:lnTo>
                    <a:pt x="72" y="0"/>
                  </a:lnTo>
                  <a:close/>
                </a:path>
              </a:pathLst>
            </a:custGeom>
            <a:solidFill>
              <a:srgbClr val="CBD7D8"/>
            </a:solidFill>
            <a:ln>
              <a:noFill/>
            </a:ln>
          </p:spPr>
          <p:txBody>
            <a:bodyPr spcFirstLastPara="1" wrap="square" lIns="91425" tIns="91425" rIns="91425" bIns="91425"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dirty="0">
                <a:ln>
                  <a:noFill/>
                </a:ln>
                <a:solidFill>
                  <a:srgbClr val="000000"/>
                </a:solidFill>
                <a:effectLst/>
                <a:uLnTx/>
                <a:uFillTx/>
                <a:latin typeface="Arial"/>
                <a:cs typeface="Arial"/>
                <a:sym typeface="Arial"/>
              </a:endParaRPr>
            </a:p>
          </p:txBody>
        </p:sp>
        <p:sp>
          <p:nvSpPr>
            <p:cNvPr id="19" name="Google Shape;19;p2"/>
            <p:cNvSpPr/>
            <p:nvPr/>
          </p:nvSpPr>
          <p:spPr>
            <a:xfrm>
              <a:off x="5498600" y="3705050"/>
              <a:ext cx="80375" cy="52400"/>
            </a:xfrm>
            <a:custGeom>
              <a:avLst/>
              <a:gdLst/>
              <a:ahLst/>
              <a:cxnLst/>
              <a:rect l="l" t="t" r="r" b="b"/>
              <a:pathLst>
                <a:path w="3215" h="2096" extrusionOk="0">
                  <a:moveTo>
                    <a:pt x="0" y="203"/>
                  </a:moveTo>
                  <a:cubicBezTo>
                    <a:pt x="18" y="212"/>
                    <a:pt x="44" y="228"/>
                    <a:pt x="65" y="235"/>
                  </a:cubicBezTo>
                  <a:lnTo>
                    <a:pt x="65" y="235"/>
                  </a:lnTo>
                  <a:lnTo>
                    <a:pt x="12" y="203"/>
                  </a:lnTo>
                  <a:close/>
                  <a:moveTo>
                    <a:pt x="238" y="0"/>
                  </a:moveTo>
                  <a:lnTo>
                    <a:pt x="238" y="84"/>
                  </a:lnTo>
                  <a:cubicBezTo>
                    <a:pt x="238" y="155"/>
                    <a:pt x="179" y="239"/>
                    <a:pt x="84" y="239"/>
                  </a:cubicBezTo>
                  <a:cubicBezTo>
                    <a:pt x="78" y="239"/>
                    <a:pt x="72" y="237"/>
                    <a:pt x="65" y="235"/>
                  </a:cubicBezTo>
                  <a:lnTo>
                    <a:pt x="65" y="235"/>
                  </a:lnTo>
                  <a:lnTo>
                    <a:pt x="3132" y="2096"/>
                  </a:lnTo>
                  <a:lnTo>
                    <a:pt x="3215" y="1798"/>
                  </a:lnTo>
                  <a:lnTo>
                    <a:pt x="500" y="155"/>
                  </a:lnTo>
                  <a:lnTo>
                    <a:pt x="238" y="0"/>
                  </a:lnTo>
                  <a:close/>
                </a:path>
              </a:pathLst>
            </a:custGeom>
            <a:solidFill>
              <a:srgbClr val="CBD7D8"/>
            </a:solidFill>
            <a:ln>
              <a:noFill/>
            </a:ln>
          </p:spPr>
          <p:txBody>
            <a:bodyPr spcFirstLastPara="1" wrap="square" lIns="91425" tIns="91425" rIns="91425" bIns="91425"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dirty="0">
                <a:ln>
                  <a:noFill/>
                </a:ln>
                <a:solidFill>
                  <a:srgbClr val="000000"/>
                </a:solidFill>
                <a:effectLst/>
                <a:uLnTx/>
                <a:uFillTx/>
                <a:latin typeface="Arial"/>
                <a:cs typeface="Arial"/>
                <a:sym typeface="Arial"/>
              </a:endParaRPr>
            </a:p>
          </p:txBody>
        </p:sp>
        <p:sp>
          <p:nvSpPr>
            <p:cNvPr id="20" name="Google Shape;20;p2"/>
            <p:cNvSpPr/>
            <p:nvPr/>
          </p:nvSpPr>
          <p:spPr>
            <a:xfrm>
              <a:off x="5497100" y="3708025"/>
              <a:ext cx="25" cy="25"/>
            </a:xfrm>
            <a:custGeom>
              <a:avLst/>
              <a:gdLst/>
              <a:ahLst/>
              <a:cxnLst/>
              <a:rect l="l" t="t" r="r" b="b"/>
              <a:pathLst>
                <a:path w="1" h="1" extrusionOk="0">
                  <a:moveTo>
                    <a:pt x="1" y="1"/>
                  </a:moveTo>
                  <a:lnTo>
                    <a:pt x="1" y="1"/>
                  </a:lnTo>
                  <a:lnTo>
                    <a:pt x="1" y="1"/>
                  </a:lnTo>
                  <a:close/>
                </a:path>
              </a:pathLst>
            </a:custGeom>
            <a:solidFill>
              <a:srgbClr val="CBD7D8"/>
            </a:solidFill>
            <a:ln>
              <a:noFill/>
            </a:ln>
          </p:spPr>
          <p:txBody>
            <a:bodyPr spcFirstLastPara="1" wrap="square" lIns="91425" tIns="91425" rIns="91425" bIns="91425"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dirty="0">
                <a:ln>
                  <a:noFill/>
                </a:ln>
                <a:solidFill>
                  <a:srgbClr val="000000"/>
                </a:solidFill>
                <a:effectLst/>
                <a:uLnTx/>
                <a:uFillTx/>
                <a:latin typeface="Arial"/>
                <a:cs typeface="Arial"/>
                <a:sym typeface="Arial"/>
              </a:endParaRPr>
            </a:p>
          </p:txBody>
        </p:sp>
        <p:sp>
          <p:nvSpPr>
            <p:cNvPr id="21" name="Google Shape;21;p2"/>
            <p:cNvSpPr/>
            <p:nvPr/>
          </p:nvSpPr>
          <p:spPr>
            <a:xfrm>
              <a:off x="5498600" y="3710100"/>
              <a:ext cx="25" cy="25"/>
            </a:xfrm>
            <a:custGeom>
              <a:avLst/>
              <a:gdLst/>
              <a:ahLst/>
              <a:cxnLst/>
              <a:rect l="l" t="t" r="r" b="b"/>
              <a:pathLst>
                <a:path w="1" h="1" extrusionOk="0">
                  <a:moveTo>
                    <a:pt x="0" y="1"/>
                  </a:moveTo>
                  <a:lnTo>
                    <a:pt x="0" y="1"/>
                  </a:lnTo>
                  <a:lnTo>
                    <a:pt x="0" y="1"/>
                  </a:lnTo>
                  <a:close/>
                </a:path>
              </a:pathLst>
            </a:custGeom>
            <a:solidFill>
              <a:srgbClr val="CBD7D8"/>
            </a:solidFill>
            <a:ln>
              <a:noFill/>
            </a:ln>
          </p:spPr>
          <p:txBody>
            <a:bodyPr spcFirstLastPara="1" wrap="square" lIns="91425" tIns="91425" rIns="91425" bIns="91425"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dirty="0">
                <a:ln>
                  <a:noFill/>
                </a:ln>
                <a:solidFill>
                  <a:srgbClr val="000000"/>
                </a:solidFill>
                <a:effectLst/>
                <a:uLnTx/>
                <a:uFillTx/>
                <a:latin typeface="Arial"/>
                <a:cs typeface="Arial"/>
                <a:sym typeface="Arial"/>
              </a:endParaRPr>
            </a:p>
          </p:txBody>
        </p:sp>
        <p:sp>
          <p:nvSpPr>
            <p:cNvPr id="22" name="Google Shape;22;p2"/>
            <p:cNvSpPr/>
            <p:nvPr/>
          </p:nvSpPr>
          <p:spPr>
            <a:xfrm>
              <a:off x="5497700" y="3708925"/>
              <a:ext cx="25" cy="25"/>
            </a:xfrm>
            <a:custGeom>
              <a:avLst/>
              <a:gdLst/>
              <a:ahLst/>
              <a:cxnLst/>
              <a:rect l="l" t="t" r="r" b="b"/>
              <a:pathLst>
                <a:path w="1" h="1" extrusionOk="0">
                  <a:moveTo>
                    <a:pt x="0" y="0"/>
                  </a:moveTo>
                  <a:lnTo>
                    <a:pt x="0" y="0"/>
                  </a:lnTo>
                  <a:lnTo>
                    <a:pt x="0" y="0"/>
                  </a:lnTo>
                  <a:lnTo>
                    <a:pt x="0" y="0"/>
                  </a:lnTo>
                  <a:close/>
                </a:path>
              </a:pathLst>
            </a:custGeom>
            <a:solidFill>
              <a:srgbClr val="CBD7D8"/>
            </a:solidFill>
            <a:ln>
              <a:noFill/>
            </a:ln>
          </p:spPr>
          <p:txBody>
            <a:bodyPr spcFirstLastPara="1" wrap="square" lIns="91425" tIns="91425" rIns="91425" bIns="91425"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dirty="0">
                <a:ln>
                  <a:noFill/>
                </a:ln>
                <a:solidFill>
                  <a:srgbClr val="000000"/>
                </a:solidFill>
                <a:effectLst/>
                <a:uLnTx/>
                <a:uFillTx/>
                <a:latin typeface="Arial"/>
                <a:cs typeface="Arial"/>
                <a:sym typeface="Arial"/>
              </a:endParaRPr>
            </a:p>
          </p:txBody>
        </p:sp>
        <p:sp>
          <p:nvSpPr>
            <p:cNvPr id="23" name="Google Shape;23;p2"/>
            <p:cNvSpPr/>
            <p:nvPr/>
          </p:nvSpPr>
          <p:spPr>
            <a:xfrm>
              <a:off x="4643125" y="3610700"/>
              <a:ext cx="30400" cy="48250"/>
            </a:xfrm>
            <a:custGeom>
              <a:avLst/>
              <a:gdLst/>
              <a:ahLst/>
              <a:cxnLst/>
              <a:rect l="l" t="t" r="r" b="b"/>
              <a:pathLst>
                <a:path w="1216" h="1930" extrusionOk="0">
                  <a:moveTo>
                    <a:pt x="1" y="0"/>
                  </a:moveTo>
                  <a:lnTo>
                    <a:pt x="953" y="1929"/>
                  </a:lnTo>
                  <a:lnTo>
                    <a:pt x="1215" y="1810"/>
                  </a:lnTo>
                  <a:lnTo>
                    <a:pt x="346" y="0"/>
                  </a:lnTo>
                  <a:close/>
                </a:path>
              </a:pathLst>
            </a:custGeom>
            <a:solidFill>
              <a:srgbClr val="CBD7D8"/>
            </a:solidFill>
            <a:ln>
              <a:noFill/>
            </a:ln>
          </p:spPr>
          <p:txBody>
            <a:bodyPr spcFirstLastPara="1" wrap="square" lIns="91425" tIns="91425" rIns="91425" bIns="91425"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dirty="0">
                <a:ln>
                  <a:noFill/>
                </a:ln>
                <a:solidFill>
                  <a:srgbClr val="000000"/>
                </a:solidFill>
                <a:effectLst/>
                <a:uLnTx/>
                <a:uFillTx/>
                <a:latin typeface="Arial"/>
                <a:cs typeface="Arial"/>
                <a:sym typeface="Arial"/>
              </a:endParaRPr>
            </a:p>
          </p:txBody>
        </p:sp>
        <p:sp>
          <p:nvSpPr>
            <p:cNvPr id="24" name="Google Shape;24;p2"/>
            <p:cNvSpPr/>
            <p:nvPr/>
          </p:nvSpPr>
          <p:spPr>
            <a:xfrm>
              <a:off x="4743450" y="3642850"/>
              <a:ext cx="94675" cy="72950"/>
            </a:xfrm>
            <a:custGeom>
              <a:avLst/>
              <a:gdLst/>
              <a:ahLst/>
              <a:cxnLst/>
              <a:rect l="l" t="t" r="r" b="b"/>
              <a:pathLst>
                <a:path w="3787" h="2918" extrusionOk="0">
                  <a:moveTo>
                    <a:pt x="179" y="0"/>
                  </a:moveTo>
                  <a:cubicBezTo>
                    <a:pt x="155" y="107"/>
                    <a:pt x="95" y="179"/>
                    <a:pt x="0" y="238"/>
                  </a:cubicBezTo>
                  <a:lnTo>
                    <a:pt x="3627" y="2879"/>
                  </a:lnTo>
                  <a:lnTo>
                    <a:pt x="3627" y="2879"/>
                  </a:lnTo>
                  <a:cubicBezTo>
                    <a:pt x="3622" y="2872"/>
                    <a:pt x="3620" y="2864"/>
                    <a:pt x="3620" y="2858"/>
                  </a:cubicBezTo>
                  <a:cubicBezTo>
                    <a:pt x="3596" y="2786"/>
                    <a:pt x="3631" y="2691"/>
                    <a:pt x="3715" y="2667"/>
                  </a:cubicBezTo>
                  <a:lnTo>
                    <a:pt x="3786" y="2631"/>
                  </a:lnTo>
                  <a:lnTo>
                    <a:pt x="179" y="0"/>
                  </a:lnTo>
                  <a:close/>
                  <a:moveTo>
                    <a:pt x="3627" y="2879"/>
                  </a:moveTo>
                  <a:lnTo>
                    <a:pt x="3627" y="2879"/>
                  </a:lnTo>
                  <a:cubicBezTo>
                    <a:pt x="3638" y="2898"/>
                    <a:pt x="3662" y="2917"/>
                    <a:pt x="3679" y="2917"/>
                  </a:cubicBezTo>
                  <a:lnTo>
                    <a:pt x="3627" y="2879"/>
                  </a:lnTo>
                  <a:close/>
                </a:path>
              </a:pathLst>
            </a:custGeom>
            <a:solidFill>
              <a:srgbClr val="CBD7D8"/>
            </a:solidFill>
            <a:ln>
              <a:noFill/>
            </a:ln>
          </p:spPr>
          <p:txBody>
            <a:bodyPr spcFirstLastPara="1" wrap="square" lIns="91425" tIns="91425" rIns="91425" bIns="91425"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dirty="0">
                <a:ln>
                  <a:noFill/>
                </a:ln>
                <a:solidFill>
                  <a:srgbClr val="000000"/>
                </a:solidFill>
                <a:effectLst/>
                <a:uLnTx/>
                <a:uFillTx/>
                <a:latin typeface="Arial"/>
                <a:cs typeface="Arial"/>
                <a:sym typeface="Arial"/>
              </a:endParaRPr>
            </a:p>
          </p:txBody>
        </p:sp>
        <p:sp>
          <p:nvSpPr>
            <p:cNvPr id="25" name="Google Shape;25;p2"/>
            <p:cNvSpPr/>
            <p:nvPr/>
          </p:nvSpPr>
          <p:spPr>
            <a:xfrm>
              <a:off x="4835125" y="3716075"/>
              <a:ext cx="600" cy="300"/>
            </a:xfrm>
            <a:custGeom>
              <a:avLst/>
              <a:gdLst/>
              <a:ahLst/>
              <a:cxnLst/>
              <a:rect l="l" t="t" r="r" b="b"/>
              <a:pathLst>
                <a:path w="24" h="12" extrusionOk="0">
                  <a:moveTo>
                    <a:pt x="0" y="0"/>
                  </a:moveTo>
                  <a:cubicBezTo>
                    <a:pt x="12" y="0"/>
                    <a:pt x="12" y="12"/>
                    <a:pt x="24" y="12"/>
                  </a:cubicBezTo>
                  <a:cubicBezTo>
                    <a:pt x="12" y="12"/>
                    <a:pt x="12" y="0"/>
                    <a:pt x="0" y="0"/>
                  </a:cubicBezTo>
                  <a:close/>
                </a:path>
              </a:pathLst>
            </a:custGeom>
            <a:solidFill>
              <a:srgbClr val="CBD7D8"/>
            </a:solidFill>
            <a:ln>
              <a:noFill/>
            </a:ln>
          </p:spPr>
          <p:txBody>
            <a:bodyPr spcFirstLastPara="1" wrap="square" lIns="91425" tIns="91425" rIns="91425" bIns="91425"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dirty="0">
                <a:ln>
                  <a:noFill/>
                </a:ln>
                <a:solidFill>
                  <a:srgbClr val="000000"/>
                </a:solidFill>
                <a:effectLst/>
                <a:uLnTx/>
                <a:uFillTx/>
                <a:latin typeface="Arial"/>
                <a:cs typeface="Arial"/>
                <a:sym typeface="Arial"/>
              </a:endParaRPr>
            </a:p>
          </p:txBody>
        </p:sp>
        <p:sp>
          <p:nvSpPr>
            <p:cNvPr id="26" name="Google Shape;26;p2"/>
            <p:cNvSpPr/>
            <p:nvPr/>
          </p:nvSpPr>
          <p:spPr>
            <a:xfrm>
              <a:off x="4833325" y="3649975"/>
              <a:ext cx="176825" cy="67000"/>
            </a:xfrm>
            <a:custGeom>
              <a:avLst/>
              <a:gdLst/>
              <a:ahLst/>
              <a:cxnLst/>
              <a:rect l="l" t="t" r="r" b="b"/>
              <a:pathLst>
                <a:path w="7073" h="2680" extrusionOk="0">
                  <a:moveTo>
                    <a:pt x="7049" y="1"/>
                  </a:moveTo>
                  <a:lnTo>
                    <a:pt x="191" y="2358"/>
                  </a:lnTo>
                  <a:lnTo>
                    <a:pt x="120" y="2394"/>
                  </a:lnTo>
                  <a:cubicBezTo>
                    <a:pt x="36" y="2418"/>
                    <a:pt x="1" y="2501"/>
                    <a:pt x="25" y="2584"/>
                  </a:cubicBezTo>
                  <a:cubicBezTo>
                    <a:pt x="36" y="2620"/>
                    <a:pt x="60" y="2644"/>
                    <a:pt x="84" y="2656"/>
                  </a:cubicBezTo>
                  <a:cubicBezTo>
                    <a:pt x="96" y="2656"/>
                    <a:pt x="96" y="2680"/>
                    <a:pt x="120" y="2680"/>
                  </a:cubicBezTo>
                  <a:lnTo>
                    <a:pt x="215" y="2680"/>
                  </a:lnTo>
                  <a:lnTo>
                    <a:pt x="7073" y="310"/>
                  </a:lnTo>
                  <a:cubicBezTo>
                    <a:pt x="7025" y="239"/>
                    <a:pt x="7002" y="156"/>
                    <a:pt x="7025" y="72"/>
                  </a:cubicBezTo>
                  <a:cubicBezTo>
                    <a:pt x="7025" y="37"/>
                    <a:pt x="7037" y="25"/>
                    <a:pt x="7049" y="1"/>
                  </a:cubicBezTo>
                  <a:close/>
                </a:path>
              </a:pathLst>
            </a:custGeom>
            <a:solidFill>
              <a:srgbClr val="CBD7D8"/>
            </a:solidFill>
            <a:ln>
              <a:noFill/>
            </a:ln>
          </p:spPr>
          <p:txBody>
            <a:bodyPr spcFirstLastPara="1" wrap="square" lIns="91425" tIns="91425" rIns="91425" bIns="91425"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dirty="0">
                <a:ln>
                  <a:noFill/>
                </a:ln>
                <a:solidFill>
                  <a:srgbClr val="000000"/>
                </a:solidFill>
                <a:effectLst/>
                <a:uLnTx/>
                <a:uFillTx/>
                <a:latin typeface="Arial"/>
                <a:cs typeface="Arial"/>
                <a:sym typeface="Arial"/>
              </a:endParaRPr>
            </a:p>
          </p:txBody>
        </p:sp>
        <p:sp>
          <p:nvSpPr>
            <p:cNvPr id="27" name="Google Shape;27;p2"/>
            <p:cNvSpPr/>
            <p:nvPr/>
          </p:nvSpPr>
          <p:spPr>
            <a:xfrm>
              <a:off x="4694925" y="3610700"/>
              <a:ext cx="34250" cy="24725"/>
            </a:xfrm>
            <a:custGeom>
              <a:avLst/>
              <a:gdLst/>
              <a:ahLst/>
              <a:cxnLst/>
              <a:rect l="l" t="t" r="r" b="b"/>
              <a:pathLst>
                <a:path w="1370" h="989" extrusionOk="0">
                  <a:moveTo>
                    <a:pt x="0" y="0"/>
                  </a:moveTo>
                  <a:lnTo>
                    <a:pt x="1119" y="988"/>
                  </a:lnTo>
                  <a:lnTo>
                    <a:pt x="1262" y="929"/>
                  </a:lnTo>
                  <a:cubicBezTo>
                    <a:pt x="1274" y="881"/>
                    <a:pt x="1322" y="834"/>
                    <a:pt x="1370" y="798"/>
                  </a:cubicBezTo>
                  <a:lnTo>
                    <a:pt x="441" y="0"/>
                  </a:lnTo>
                  <a:close/>
                </a:path>
              </a:pathLst>
            </a:custGeom>
            <a:solidFill>
              <a:srgbClr val="CBD7D8"/>
            </a:solidFill>
            <a:ln>
              <a:noFill/>
            </a:ln>
          </p:spPr>
          <p:txBody>
            <a:bodyPr spcFirstLastPara="1" wrap="square" lIns="91425" tIns="91425" rIns="91425" bIns="91425"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dirty="0">
                <a:ln>
                  <a:noFill/>
                </a:ln>
                <a:solidFill>
                  <a:srgbClr val="000000"/>
                </a:solidFill>
                <a:effectLst/>
                <a:uLnTx/>
                <a:uFillTx/>
                <a:latin typeface="Arial"/>
                <a:cs typeface="Arial"/>
                <a:sym typeface="Arial"/>
              </a:endParaRPr>
            </a:p>
          </p:txBody>
        </p:sp>
        <p:sp>
          <p:nvSpPr>
            <p:cNvPr id="28" name="Google Shape;28;p2"/>
            <p:cNvSpPr/>
            <p:nvPr/>
          </p:nvSpPr>
          <p:spPr>
            <a:xfrm>
              <a:off x="4663675" y="3633900"/>
              <a:ext cx="62525" cy="32775"/>
            </a:xfrm>
            <a:custGeom>
              <a:avLst/>
              <a:gdLst/>
              <a:ahLst/>
              <a:cxnLst/>
              <a:rect l="l" t="t" r="r" b="b"/>
              <a:pathLst>
                <a:path w="2501" h="1311" extrusionOk="0">
                  <a:moveTo>
                    <a:pt x="2500" y="1"/>
                  </a:moveTo>
                  <a:lnTo>
                    <a:pt x="2358" y="60"/>
                  </a:lnTo>
                  <a:lnTo>
                    <a:pt x="381" y="894"/>
                  </a:lnTo>
                  <a:lnTo>
                    <a:pt x="119" y="1013"/>
                  </a:lnTo>
                  <a:lnTo>
                    <a:pt x="95" y="1025"/>
                  </a:lnTo>
                  <a:cubicBezTo>
                    <a:pt x="24" y="1061"/>
                    <a:pt x="0" y="1144"/>
                    <a:pt x="24" y="1215"/>
                  </a:cubicBezTo>
                  <a:cubicBezTo>
                    <a:pt x="36" y="1251"/>
                    <a:pt x="60" y="1263"/>
                    <a:pt x="72" y="1275"/>
                  </a:cubicBezTo>
                  <a:cubicBezTo>
                    <a:pt x="95" y="1299"/>
                    <a:pt x="119" y="1311"/>
                    <a:pt x="143" y="1311"/>
                  </a:cubicBezTo>
                  <a:cubicBezTo>
                    <a:pt x="131" y="1263"/>
                    <a:pt x="119" y="1215"/>
                    <a:pt x="131" y="1156"/>
                  </a:cubicBezTo>
                  <a:cubicBezTo>
                    <a:pt x="142" y="1040"/>
                    <a:pt x="245" y="961"/>
                    <a:pt x="352" y="961"/>
                  </a:cubicBezTo>
                  <a:cubicBezTo>
                    <a:pt x="366" y="961"/>
                    <a:pt x="379" y="963"/>
                    <a:pt x="393" y="965"/>
                  </a:cubicBezTo>
                  <a:cubicBezTo>
                    <a:pt x="488" y="977"/>
                    <a:pt x="560" y="1061"/>
                    <a:pt x="572" y="1132"/>
                  </a:cubicBezTo>
                  <a:lnTo>
                    <a:pt x="2453" y="346"/>
                  </a:lnTo>
                  <a:cubicBezTo>
                    <a:pt x="2453" y="287"/>
                    <a:pt x="2441" y="203"/>
                    <a:pt x="2453" y="132"/>
                  </a:cubicBezTo>
                  <a:cubicBezTo>
                    <a:pt x="2453" y="84"/>
                    <a:pt x="2477" y="49"/>
                    <a:pt x="2500" y="1"/>
                  </a:cubicBezTo>
                  <a:close/>
                </a:path>
              </a:pathLst>
            </a:custGeom>
            <a:solidFill>
              <a:srgbClr val="CBD7D8"/>
            </a:solidFill>
            <a:ln>
              <a:noFill/>
            </a:ln>
          </p:spPr>
          <p:txBody>
            <a:bodyPr spcFirstLastPara="1" wrap="square" lIns="91425" tIns="91425" rIns="91425" bIns="91425"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dirty="0">
                <a:ln>
                  <a:noFill/>
                </a:ln>
                <a:solidFill>
                  <a:srgbClr val="000000"/>
                </a:solidFill>
                <a:effectLst/>
                <a:uLnTx/>
                <a:uFillTx/>
                <a:latin typeface="Arial"/>
                <a:cs typeface="Arial"/>
                <a:sym typeface="Arial"/>
              </a:endParaRPr>
            </a:p>
          </p:txBody>
        </p:sp>
        <p:sp>
          <p:nvSpPr>
            <p:cNvPr id="29" name="Google Shape;29;p2"/>
            <p:cNvSpPr/>
            <p:nvPr/>
          </p:nvSpPr>
          <p:spPr>
            <a:xfrm>
              <a:off x="4740175" y="3610700"/>
              <a:ext cx="60725" cy="22925"/>
            </a:xfrm>
            <a:custGeom>
              <a:avLst/>
              <a:gdLst/>
              <a:ahLst/>
              <a:cxnLst/>
              <a:rect l="l" t="t" r="r" b="b"/>
              <a:pathLst>
                <a:path w="2429" h="917" extrusionOk="0">
                  <a:moveTo>
                    <a:pt x="1667" y="0"/>
                  </a:moveTo>
                  <a:lnTo>
                    <a:pt x="0" y="703"/>
                  </a:lnTo>
                  <a:cubicBezTo>
                    <a:pt x="107" y="738"/>
                    <a:pt x="214" y="810"/>
                    <a:pt x="274" y="917"/>
                  </a:cubicBezTo>
                  <a:lnTo>
                    <a:pt x="2429" y="0"/>
                  </a:lnTo>
                  <a:close/>
                </a:path>
              </a:pathLst>
            </a:custGeom>
            <a:solidFill>
              <a:srgbClr val="CBD7D8"/>
            </a:solidFill>
            <a:ln>
              <a:noFill/>
            </a:ln>
          </p:spPr>
          <p:txBody>
            <a:bodyPr spcFirstLastPara="1" wrap="square" lIns="91425" tIns="91425" rIns="91425" bIns="91425"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dirty="0">
                <a:ln>
                  <a:noFill/>
                </a:ln>
                <a:solidFill>
                  <a:srgbClr val="000000"/>
                </a:solidFill>
                <a:effectLst/>
                <a:uLnTx/>
                <a:uFillTx/>
                <a:latin typeface="Arial"/>
                <a:cs typeface="Arial"/>
                <a:sym typeface="Arial"/>
              </a:endParaRPr>
            </a:p>
          </p:txBody>
        </p:sp>
        <p:sp>
          <p:nvSpPr>
            <p:cNvPr id="30" name="Google Shape;30;p2"/>
            <p:cNvSpPr/>
            <p:nvPr/>
          </p:nvSpPr>
          <p:spPr>
            <a:xfrm>
              <a:off x="4999125" y="3610700"/>
              <a:ext cx="19375" cy="36925"/>
            </a:xfrm>
            <a:custGeom>
              <a:avLst/>
              <a:gdLst/>
              <a:ahLst/>
              <a:cxnLst/>
              <a:rect l="l" t="t" r="r" b="b"/>
              <a:pathLst>
                <a:path w="775" h="1477" extrusionOk="0">
                  <a:moveTo>
                    <a:pt x="0" y="0"/>
                  </a:moveTo>
                  <a:lnTo>
                    <a:pt x="477" y="1477"/>
                  </a:lnTo>
                  <a:cubicBezTo>
                    <a:pt x="526" y="1437"/>
                    <a:pt x="584" y="1414"/>
                    <a:pt x="656" y="1414"/>
                  </a:cubicBezTo>
                  <a:cubicBezTo>
                    <a:pt x="671" y="1414"/>
                    <a:pt x="687" y="1415"/>
                    <a:pt x="703" y="1417"/>
                  </a:cubicBezTo>
                  <a:cubicBezTo>
                    <a:pt x="727" y="1417"/>
                    <a:pt x="762" y="1429"/>
                    <a:pt x="774" y="1453"/>
                  </a:cubicBezTo>
                  <a:lnTo>
                    <a:pt x="310" y="0"/>
                  </a:lnTo>
                  <a:close/>
                </a:path>
              </a:pathLst>
            </a:custGeom>
            <a:solidFill>
              <a:srgbClr val="CBD7D8"/>
            </a:solidFill>
            <a:ln>
              <a:noFill/>
            </a:ln>
          </p:spPr>
          <p:txBody>
            <a:bodyPr spcFirstLastPara="1" wrap="square" lIns="91425" tIns="91425" rIns="91425" bIns="91425"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dirty="0">
                <a:ln>
                  <a:noFill/>
                </a:ln>
                <a:solidFill>
                  <a:srgbClr val="000000"/>
                </a:solidFill>
                <a:effectLst/>
                <a:uLnTx/>
                <a:uFillTx/>
                <a:latin typeface="Arial"/>
                <a:cs typeface="Arial"/>
                <a:sym typeface="Arial"/>
              </a:endParaRPr>
            </a:p>
          </p:txBody>
        </p:sp>
        <p:sp>
          <p:nvSpPr>
            <p:cNvPr id="31" name="Google Shape;31;p2"/>
            <p:cNvSpPr/>
            <p:nvPr/>
          </p:nvSpPr>
          <p:spPr>
            <a:xfrm>
              <a:off x="5014900" y="3656825"/>
              <a:ext cx="92900" cy="270000"/>
            </a:xfrm>
            <a:custGeom>
              <a:avLst/>
              <a:gdLst/>
              <a:ahLst/>
              <a:cxnLst/>
              <a:rect l="l" t="t" r="r" b="b"/>
              <a:pathLst>
                <a:path w="3716" h="10800" extrusionOk="0">
                  <a:moveTo>
                    <a:pt x="239" y="1"/>
                  </a:moveTo>
                  <a:cubicBezTo>
                    <a:pt x="187" y="74"/>
                    <a:pt x="116" y="110"/>
                    <a:pt x="36" y="110"/>
                  </a:cubicBezTo>
                  <a:cubicBezTo>
                    <a:pt x="24" y="110"/>
                    <a:pt x="12" y="109"/>
                    <a:pt x="1" y="108"/>
                  </a:cubicBezTo>
                  <a:lnTo>
                    <a:pt x="1" y="108"/>
                  </a:lnTo>
                  <a:lnTo>
                    <a:pt x="3430" y="10800"/>
                  </a:lnTo>
                  <a:cubicBezTo>
                    <a:pt x="3513" y="10740"/>
                    <a:pt x="3608" y="10704"/>
                    <a:pt x="3715" y="10704"/>
                  </a:cubicBezTo>
                  <a:lnTo>
                    <a:pt x="274" y="24"/>
                  </a:lnTo>
                  <a:cubicBezTo>
                    <a:pt x="262" y="24"/>
                    <a:pt x="251" y="1"/>
                    <a:pt x="239" y="1"/>
                  </a:cubicBezTo>
                  <a:close/>
                </a:path>
              </a:pathLst>
            </a:custGeom>
            <a:solidFill>
              <a:srgbClr val="CBD7D8"/>
            </a:solidFill>
            <a:ln>
              <a:noFill/>
            </a:ln>
          </p:spPr>
          <p:txBody>
            <a:bodyPr spcFirstLastPara="1" wrap="square" lIns="91425" tIns="91425" rIns="91425" bIns="91425"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dirty="0">
                <a:ln>
                  <a:noFill/>
                </a:ln>
                <a:solidFill>
                  <a:srgbClr val="000000"/>
                </a:solidFill>
                <a:effectLst/>
                <a:uLnTx/>
                <a:uFillTx/>
                <a:latin typeface="Arial"/>
                <a:cs typeface="Arial"/>
                <a:sym typeface="Arial"/>
              </a:endParaRPr>
            </a:p>
          </p:txBody>
        </p:sp>
        <p:sp>
          <p:nvSpPr>
            <p:cNvPr id="32" name="Google Shape;32;p2"/>
            <p:cNvSpPr/>
            <p:nvPr/>
          </p:nvSpPr>
          <p:spPr>
            <a:xfrm>
              <a:off x="5021150" y="3610400"/>
              <a:ext cx="159875" cy="46900"/>
            </a:xfrm>
            <a:custGeom>
              <a:avLst/>
              <a:gdLst/>
              <a:ahLst/>
              <a:cxnLst/>
              <a:rect l="l" t="t" r="r" b="b"/>
              <a:pathLst>
                <a:path w="6395" h="1876" extrusionOk="0">
                  <a:moveTo>
                    <a:pt x="5370" y="0"/>
                  </a:moveTo>
                  <a:lnTo>
                    <a:pt x="60" y="1584"/>
                  </a:lnTo>
                  <a:lnTo>
                    <a:pt x="36" y="1584"/>
                  </a:lnTo>
                  <a:lnTo>
                    <a:pt x="48" y="1739"/>
                  </a:lnTo>
                  <a:cubicBezTo>
                    <a:pt x="48" y="1786"/>
                    <a:pt x="12" y="1822"/>
                    <a:pt x="1" y="1846"/>
                  </a:cubicBezTo>
                  <a:cubicBezTo>
                    <a:pt x="12" y="1858"/>
                    <a:pt x="24" y="1858"/>
                    <a:pt x="48" y="1858"/>
                  </a:cubicBezTo>
                  <a:cubicBezTo>
                    <a:pt x="60" y="1870"/>
                    <a:pt x="75" y="1876"/>
                    <a:pt x="90" y="1876"/>
                  </a:cubicBezTo>
                  <a:cubicBezTo>
                    <a:pt x="105" y="1876"/>
                    <a:pt x="120" y="1870"/>
                    <a:pt x="132" y="1858"/>
                  </a:cubicBezTo>
                  <a:lnTo>
                    <a:pt x="6394" y="0"/>
                  </a:lnTo>
                  <a:close/>
                </a:path>
              </a:pathLst>
            </a:custGeom>
            <a:solidFill>
              <a:srgbClr val="CBD7D8"/>
            </a:solidFill>
            <a:ln>
              <a:noFill/>
            </a:ln>
          </p:spPr>
          <p:txBody>
            <a:bodyPr spcFirstLastPara="1" wrap="square" lIns="91425" tIns="91425" rIns="91425" bIns="91425"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dirty="0">
                <a:ln>
                  <a:noFill/>
                </a:ln>
                <a:solidFill>
                  <a:srgbClr val="000000"/>
                </a:solidFill>
                <a:effectLst/>
                <a:uLnTx/>
                <a:uFillTx/>
                <a:latin typeface="Arial"/>
                <a:cs typeface="Arial"/>
                <a:sym typeface="Arial"/>
              </a:endParaRPr>
            </a:p>
          </p:txBody>
        </p:sp>
        <p:sp>
          <p:nvSpPr>
            <p:cNvPr id="33" name="Google Shape;33;p2"/>
            <p:cNvSpPr/>
            <p:nvPr/>
          </p:nvSpPr>
          <p:spPr>
            <a:xfrm>
              <a:off x="5109250" y="3610700"/>
              <a:ext cx="133375" cy="317625"/>
            </a:xfrm>
            <a:custGeom>
              <a:avLst/>
              <a:gdLst/>
              <a:ahLst/>
              <a:cxnLst/>
              <a:rect l="l" t="t" r="r" b="b"/>
              <a:pathLst>
                <a:path w="5335" h="12705" extrusionOk="0">
                  <a:moveTo>
                    <a:pt x="5013" y="0"/>
                  </a:moveTo>
                  <a:lnTo>
                    <a:pt x="1" y="12561"/>
                  </a:lnTo>
                  <a:lnTo>
                    <a:pt x="13" y="12561"/>
                  </a:lnTo>
                  <a:cubicBezTo>
                    <a:pt x="120" y="12585"/>
                    <a:pt x="203" y="12621"/>
                    <a:pt x="275" y="12704"/>
                  </a:cubicBezTo>
                  <a:lnTo>
                    <a:pt x="5335" y="0"/>
                  </a:lnTo>
                  <a:close/>
                </a:path>
              </a:pathLst>
            </a:custGeom>
            <a:solidFill>
              <a:srgbClr val="CBD7D8"/>
            </a:solidFill>
            <a:ln>
              <a:noFill/>
            </a:ln>
          </p:spPr>
          <p:txBody>
            <a:bodyPr spcFirstLastPara="1" wrap="square" lIns="91425" tIns="91425" rIns="91425" bIns="91425"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dirty="0">
                <a:ln>
                  <a:noFill/>
                </a:ln>
                <a:solidFill>
                  <a:srgbClr val="000000"/>
                </a:solidFill>
                <a:effectLst/>
                <a:uLnTx/>
                <a:uFillTx/>
                <a:latin typeface="Arial"/>
                <a:cs typeface="Arial"/>
                <a:sym typeface="Arial"/>
              </a:endParaRPr>
            </a:p>
          </p:txBody>
        </p:sp>
        <p:sp>
          <p:nvSpPr>
            <p:cNvPr id="34" name="Google Shape;34;p2"/>
            <p:cNvSpPr/>
            <p:nvPr/>
          </p:nvSpPr>
          <p:spPr>
            <a:xfrm>
              <a:off x="5497100" y="3610700"/>
              <a:ext cx="7475" cy="100325"/>
            </a:xfrm>
            <a:custGeom>
              <a:avLst/>
              <a:gdLst/>
              <a:ahLst/>
              <a:cxnLst/>
              <a:rect l="l" t="t" r="r" b="b"/>
              <a:pathLst>
                <a:path w="299" h="4013" extrusionOk="0">
                  <a:moveTo>
                    <a:pt x="1" y="0"/>
                  </a:moveTo>
                  <a:lnTo>
                    <a:pt x="1" y="3858"/>
                  </a:lnTo>
                  <a:lnTo>
                    <a:pt x="1" y="3870"/>
                  </a:lnTo>
                  <a:lnTo>
                    <a:pt x="1" y="3882"/>
                  </a:lnTo>
                  <a:lnTo>
                    <a:pt x="1" y="3905"/>
                  </a:lnTo>
                  <a:lnTo>
                    <a:pt x="1" y="3917"/>
                  </a:lnTo>
                  <a:lnTo>
                    <a:pt x="1" y="3929"/>
                  </a:lnTo>
                  <a:lnTo>
                    <a:pt x="1" y="3953"/>
                  </a:lnTo>
                  <a:lnTo>
                    <a:pt x="1" y="3965"/>
                  </a:lnTo>
                  <a:cubicBezTo>
                    <a:pt x="1" y="3977"/>
                    <a:pt x="13" y="3977"/>
                    <a:pt x="24" y="3977"/>
                  </a:cubicBezTo>
                  <a:cubicBezTo>
                    <a:pt x="60" y="3989"/>
                    <a:pt x="84" y="4013"/>
                    <a:pt x="120" y="4013"/>
                  </a:cubicBezTo>
                  <a:cubicBezTo>
                    <a:pt x="239" y="4013"/>
                    <a:pt x="298" y="3929"/>
                    <a:pt x="298" y="3858"/>
                  </a:cubicBezTo>
                  <a:lnTo>
                    <a:pt x="298" y="3774"/>
                  </a:lnTo>
                  <a:lnTo>
                    <a:pt x="298" y="3679"/>
                  </a:lnTo>
                  <a:lnTo>
                    <a:pt x="298" y="0"/>
                  </a:lnTo>
                  <a:close/>
                </a:path>
              </a:pathLst>
            </a:custGeom>
            <a:solidFill>
              <a:srgbClr val="CBD7D8"/>
            </a:solidFill>
            <a:ln>
              <a:noFill/>
            </a:ln>
          </p:spPr>
          <p:txBody>
            <a:bodyPr spcFirstLastPara="1" wrap="square" lIns="91425" tIns="91425" rIns="91425" bIns="91425"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dirty="0">
                <a:ln>
                  <a:noFill/>
                </a:ln>
                <a:solidFill>
                  <a:srgbClr val="000000"/>
                </a:solidFill>
                <a:effectLst/>
                <a:uLnTx/>
                <a:uFillTx/>
                <a:latin typeface="Arial"/>
                <a:cs typeface="Arial"/>
                <a:sym typeface="Arial"/>
              </a:endParaRPr>
            </a:p>
          </p:txBody>
        </p:sp>
        <p:sp>
          <p:nvSpPr>
            <p:cNvPr id="35" name="Google Shape;35;p2"/>
            <p:cNvSpPr/>
            <p:nvPr/>
          </p:nvSpPr>
          <p:spPr>
            <a:xfrm>
              <a:off x="5539175" y="3610700"/>
              <a:ext cx="82375" cy="297075"/>
            </a:xfrm>
            <a:custGeom>
              <a:avLst/>
              <a:gdLst/>
              <a:ahLst/>
              <a:cxnLst/>
              <a:rect l="l" t="t" r="r" b="b"/>
              <a:pathLst>
                <a:path w="3295" h="11883" extrusionOk="0">
                  <a:moveTo>
                    <a:pt x="2997" y="0"/>
                  </a:moveTo>
                  <a:lnTo>
                    <a:pt x="2211" y="3120"/>
                  </a:lnTo>
                  <a:lnTo>
                    <a:pt x="2140" y="3429"/>
                  </a:lnTo>
                  <a:lnTo>
                    <a:pt x="1604" y="5572"/>
                  </a:lnTo>
                  <a:lnTo>
                    <a:pt x="1532" y="5870"/>
                  </a:lnTo>
                  <a:lnTo>
                    <a:pt x="30" y="11797"/>
                  </a:lnTo>
                  <a:lnTo>
                    <a:pt x="30" y="11797"/>
                  </a:lnTo>
                  <a:cubicBezTo>
                    <a:pt x="42" y="11783"/>
                    <a:pt x="59" y="11772"/>
                    <a:pt x="80" y="11764"/>
                  </a:cubicBezTo>
                  <a:lnTo>
                    <a:pt x="377" y="11597"/>
                  </a:lnTo>
                  <a:lnTo>
                    <a:pt x="1782" y="6037"/>
                  </a:lnTo>
                  <a:lnTo>
                    <a:pt x="1854" y="5739"/>
                  </a:lnTo>
                  <a:lnTo>
                    <a:pt x="2449" y="3382"/>
                  </a:lnTo>
                  <a:lnTo>
                    <a:pt x="2521" y="3072"/>
                  </a:lnTo>
                  <a:lnTo>
                    <a:pt x="3294" y="0"/>
                  </a:lnTo>
                  <a:close/>
                  <a:moveTo>
                    <a:pt x="30" y="11797"/>
                  </a:moveTo>
                  <a:cubicBezTo>
                    <a:pt x="8" y="11821"/>
                    <a:pt x="1" y="11852"/>
                    <a:pt x="8" y="11883"/>
                  </a:cubicBezTo>
                  <a:lnTo>
                    <a:pt x="30" y="11797"/>
                  </a:lnTo>
                  <a:close/>
                </a:path>
              </a:pathLst>
            </a:custGeom>
            <a:solidFill>
              <a:srgbClr val="CBD7D8"/>
            </a:solidFill>
            <a:ln>
              <a:noFill/>
            </a:ln>
          </p:spPr>
          <p:txBody>
            <a:bodyPr spcFirstLastPara="1" wrap="square" lIns="91425" tIns="91425" rIns="91425" bIns="91425"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dirty="0">
                <a:ln>
                  <a:noFill/>
                </a:ln>
                <a:solidFill>
                  <a:srgbClr val="000000"/>
                </a:solidFill>
                <a:effectLst/>
                <a:uLnTx/>
                <a:uFillTx/>
                <a:latin typeface="Arial"/>
                <a:cs typeface="Arial"/>
                <a:sym typeface="Arial"/>
              </a:endParaRPr>
            </a:p>
          </p:txBody>
        </p:sp>
        <p:sp>
          <p:nvSpPr>
            <p:cNvPr id="36" name="Google Shape;36;p2"/>
            <p:cNvSpPr/>
            <p:nvPr/>
          </p:nvSpPr>
          <p:spPr>
            <a:xfrm>
              <a:off x="5722725" y="3610700"/>
              <a:ext cx="32775" cy="47350"/>
            </a:xfrm>
            <a:custGeom>
              <a:avLst/>
              <a:gdLst/>
              <a:ahLst/>
              <a:cxnLst/>
              <a:rect l="l" t="t" r="r" b="b"/>
              <a:pathLst>
                <a:path w="1311" h="1894" extrusionOk="0">
                  <a:moveTo>
                    <a:pt x="1" y="0"/>
                  </a:moveTo>
                  <a:lnTo>
                    <a:pt x="1048" y="1893"/>
                  </a:lnTo>
                  <a:cubicBezTo>
                    <a:pt x="1120" y="1822"/>
                    <a:pt x="1215" y="1774"/>
                    <a:pt x="1310" y="1762"/>
                  </a:cubicBezTo>
                  <a:lnTo>
                    <a:pt x="346" y="0"/>
                  </a:lnTo>
                  <a:close/>
                </a:path>
              </a:pathLst>
            </a:custGeom>
            <a:solidFill>
              <a:srgbClr val="CBD7D8"/>
            </a:solidFill>
            <a:ln>
              <a:noFill/>
            </a:ln>
          </p:spPr>
          <p:txBody>
            <a:bodyPr spcFirstLastPara="1" wrap="square" lIns="91425" tIns="91425" rIns="91425" bIns="91425"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dirty="0">
                <a:ln>
                  <a:noFill/>
                </a:ln>
                <a:solidFill>
                  <a:srgbClr val="000000"/>
                </a:solidFill>
                <a:effectLst/>
                <a:uLnTx/>
                <a:uFillTx/>
                <a:latin typeface="Arial"/>
                <a:cs typeface="Arial"/>
                <a:sym typeface="Arial"/>
              </a:endParaRPr>
            </a:p>
          </p:txBody>
        </p:sp>
        <p:sp>
          <p:nvSpPr>
            <p:cNvPr id="37" name="Google Shape;37;p2"/>
            <p:cNvSpPr/>
            <p:nvPr/>
          </p:nvSpPr>
          <p:spPr>
            <a:xfrm>
              <a:off x="5759625" y="3674100"/>
              <a:ext cx="51525" cy="86350"/>
            </a:xfrm>
            <a:custGeom>
              <a:avLst/>
              <a:gdLst/>
              <a:ahLst/>
              <a:cxnLst/>
              <a:rect l="l" t="t" r="r" b="b"/>
              <a:pathLst>
                <a:path w="2061" h="3454" extrusionOk="0">
                  <a:moveTo>
                    <a:pt x="251" y="0"/>
                  </a:moveTo>
                  <a:cubicBezTo>
                    <a:pt x="191" y="72"/>
                    <a:pt x="108" y="131"/>
                    <a:pt x="1" y="143"/>
                  </a:cubicBezTo>
                  <a:lnTo>
                    <a:pt x="1799" y="3453"/>
                  </a:lnTo>
                  <a:lnTo>
                    <a:pt x="2061" y="3298"/>
                  </a:lnTo>
                  <a:lnTo>
                    <a:pt x="251" y="0"/>
                  </a:lnTo>
                  <a:close/>
                </a:path>
              </a:pathLst>
            </a:custGeom>
            <a:solidFill>
              <a:srgbClr val="CBD7D8"/>
            </a:solidFill>
            <a:ln>
              <a:noFill/>
            </a:ln>
          </p:spPr>
          <p:txBody>
            <a:bodyPr spcFirstLastPara="1" wrap="square" lIns="91425" tIns="91425" rIns="91425" bIns="91425"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dirty="0">
                <a:ln>
                  <a:noFill/>
                </a:ln>
                <a:solidFill>
                  <a:srgbClr val="000000"/>
                </a:solidFill>
                <a:effectLst/>
                <a:uLnTx/>
                <a:uFillTx/>
                <a:latin typeface="Arial"/>
                <a:cs typeface="Arial"/>
                <a:sym typeface="Arial"/>
              </a:endParaRPr>
            </a:p>
          </p:txBody>
        </p:sp>
        <p:sp>
          <p:nvSpPr>
            <p:cNvPr id="38" name="Google Shape;38;p2"/>
            <p:cNvSpPr/>
            <p:nvPr/>
          </p:nvSpPr>
          <p:spPr>
            <a:xfrm>
              <a:off x="5811425" y="3763100"/>
              <a:ext cx="102425" cy="186350"/>
            </a:xfrm>
            <a:custGeom>
              <a:avLst/>
              <a:gdLst/>
              <a:ahLst/>
              <a:cxnLst/>
              <a:rect l="l" t="t" r="r" b="b"/>
              <a:pathLst>
                <a:path w="4097" h="7454" extrusionOk="0">
                  <a:moveTo>
                    <a:pt x="120" y="0"/>
                  </a:moveTo>
                  <a:lnTo>
                    <a:pt x="1" y="84"/>
                  </a:lnTo>
                  <a:cubicBezTo>
                    <a:pt x="132" y="119"/>
                    <a:pt x="227" y="250"/>
                    <a:pt x="203" y="393"/>
                  </a:cubicBezTo>
                  <a:cubicBezTo>
                    <a:pt x="191" y="476"/>
                    <a:pt x="167" y="536"/>
                    <a:pt x="108" y="560"/>
                  </a:cubicBezTo>
                  <a:lnTo>
                    <a:pt x="3811" y="7394"/>
                  </a:lnTo>
                  <a:lnTo>
                    <a:pt x="3834" y="7453"/>
                  </a:lnTo>
                  <a:cubicBezTo>
                    <a:pt x="3894" y="7382"/>
                    <a:pt x="4001" y="7334"/>
                    <a:pt x="4096" y="7299"/>
                  </a:cubicBezTo>
                  <a:lnTo>
                    <a:pt x="120" y="0"/>
                  </a:lnTo>
                  <a:close/>
                </a:path>
              </a:pathLst>
            </a:custGeom>
            <a:solidFill>
              <a:srgbClr val="CBD7D8"/>
            </a:solidFill>
            <a:ln>
              <a:noFill/>
            </a:ln>
          </p:spPr>
          <p:txBody>
            <a:bodyPr spcFirstLastPara="1" wrap="square" lIns="91425" tIns="91425" rIns="91425" bIns="91425"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dirty="0">
                <a:ln>
                  <a:noFill/>
                </a:ln>
                <a:solidFill>
                  <a:srgbClr val="000000"/>
                </a:solidFill>
                <a:effectLst/>
                <a:uLnTx/>
                <a:uFillTx/>
                <a:latin typeface="Arial"/>
                <a:cs typeface="Arial"/>
                <a:sym typeface="Arial"/>
              </a:endParaRPr>
            </a:p>
          </p:txBody>
        </p:sp>
        <p:sp>
          <p:nvSpPr>
            <p:cNvPr id="39" name="Google Shape;39;p2"/>
            <p:cNvSpPr/>
            <p:nvPr/>
          </p:nvSpPr>
          <p:spPr>
            <a:xfrm>
              <a:off x="5767375" y="3647600"/>
              <a:ext cx="243200" cy="24725"/>
            </a:xfrm>
            <a:custGeom>
              <a:avLst/>
              <a:gdLst/>
              <a:ahLst/>
              <a:cxnLst/>
              <a:rect l="l" t="t" r="r" b="b"/>
              <a:pathLst>
                <a:path w="9728" h="989" extrusionOk="0">
                  <a:moveTo>
                    <a:pt x="9728" y="1"/>
                  </a:moveTo>
                  <a:lnTo>
                    <a:pt x="60" y="691"/>
                  </a:lnTo>
                  <a:cubicBezTo>
                    <a:pt x="84" y="727"/>
                    <a:pt x="84" y="774"/>
                    <a:pt x="60" y="822"/>
                  </a:cubicBezTo>
                  <a:cubicBezTo>
                    <a:pt x="48" y="882"/>
                    <a:pt x="36" y="929"/>
                    <a:pt x="1" y="965"/>
                  </a:cubicBezTo>
                  <a:cubicBezTo>
                    <a:pt x="12" y="965"/>
                    <a:pt x="36" y="989"/>
                    <a:pt x="60" y="989"/>
                  </a:cubicBezTo>
                  <a:lnTo>
                    <a:pt x="9097" y="346"/>
                  </a:lnTo>
                  <a:lnTo>
                    <a:pt x="9728" y="1"/>
                  </a:lnTo>
                  <a:close/>
                </a:path>
              </a:pathLst>
            </a:custGeom>
            <a:solidFill>
              <a:srgbClr val="CBD7D8"/>
            </a:solidFill>
            <a:ln>
              <a:noFill/>
            </a:ln>
          </p:spPr>
          <p:txBody>
            <a:bodyPr spcFirstLastPara="1" wrap="square" lIns="91425" tIns="91425" rIns="91425" bIns="91425"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dirty="0">
                <a:ln>
                  <a:noFill/>
                </a:ln>
                <a:solidFill>
                  <a:srgbClr val="000000"/>
                </a:solidFill>
                <a:effectLst/>
                <a:uLnTx/>
                <a:uFillTx/>
                <a:latin typeface="Arial"/>
                <a:cs typeface="Arial"/>
                <a:sym typeface="Arial"/>
              </a:endParaRPr>
            </a:p>
          </p:txBody>
        </p:sp>
        <p:sp>
          <p:nvSpPr>
            <p:cNvPr id="40" name="Google Shape;40;p2"/>
            <p:cNvSpPr/>
            <p:nvPr/>
          </p:nvSpPr>
          <p:spPr>
            <a:xfrm>
              <a:off x="6011150" y="3652075"/>
              <a:ext cx="80100" cy="97650"/>
            </a:xfrm>
            <a:custGeom>
              <a:avLst/>
              <a:gdLst/>
              <a:ahLst/>
              <a:cxnLst/>
              <a:rect l="l" t="t" r="r" b="b"/>
              <a:pathLst>
                <a:path w="3204" h="3906" extrusionOk="0">
                  <a:moveTo>
                    <a:pt x="251" y="0"/>
                  </a:moveTo>
                  <a:lnTo>
                    <a:pt x="1" y="155"/>
                  </a:lnTo>
                  <a:lnTo>
                    <a:pt x="3013" y="3905"/>
                  </a:lnTo>
                  <a:lnTo>
                    <a:pt x="3204" y="3667"/>
                  </a:lnTo>
                  <a:lnTo>
                    <a:pt x="251" y="0"/>
                  </a:lnTo>
                  <a:close/>
                </a:path>
              </a:pathLst>
            </a:custGeom>
            <a:solidFill>
              <a:srgbClr val="CBD7D8"/>
            </a:solidFill>
            <a:ln>
              <a:noFill/>
            </a:ln>
          </p:spPr>
          <p:txBody>
            <a:bodyPr spcFirstLastPara="1" wrap="square" lIns="91425" tIns="91425" rIns="91425" bIns="91425"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dirty="0">
                <a:ln>
                  <a:noFill/>
                </a:ln>
                <a:solidFill>
                  <a:srgbClr val="000000"/>
                </a:solidFill>
                <a:effectLst/>
                <a:uLnTx/>
                <a:uFillTx/>
                <a:latin typeface="Arial"/>
                <a:cs typeface="Arial"/>
                <a:sym typeface="Arial"/>
              </a:endParaRPr>
            </a:p>
          </p:txBody>
        </p:sp>
        <p:sp>
          <p:nvSpPr>
            <p:cNvPr id="41" name="Google Shape;41;p2"/>
            <p:cNvSpPr/>
            <p:nvPr/>
          </p:nvSpPr>
          <p:spPr>
            <a:xfrm>
              <a:off x="6091225" y="3749700"/>
              <a:ext cx="73550" cy="93200"/>
            </a:xfrm>
            <a:custGeom>
              <a:avLst/>
              <a:gdLst/>
              <a:ahLst/>
              <a:cxnLst/>
              <a:rect l="l" t="t" r="r" b="b"/>
              <a:pathLst>
                <a:path w="2942" h="3728" extrusionOk="0">
                  <a:moveTo>
                    <a:pt x="191" y="0"/>
                  </a:moveTo>
                  <a:lnTo>
                    <a:pt x="1" y="239"/>
                  </a:lnTo>
                  <a:lnTo>
                    <a:pt x="2810" y="3727"/>
                  </a:lnTo>
                  <a:cubicBezTo>
                    <a:pt x="2798" y="3691"/>
                    <a:pt x="2798" y="3656"/>
                    <a:pt x="2810" y="3608"/>
                  </a:cubicBezTo>
                  <a:cubicBezTo>
                    <a:pt x="2822" y="3525"/>
                    <a:pt x="2870" y="3465"/>
                    <a:pt x="2941" y="3418"/>
                  </a:cubicBezTo>
                  <a:lnTo>
                    <a:pt x="191" y="0"/>
                  </a:lnTo>
                  <a:close/>
                </a:path>
              </a:pathLst>
            </a:custGeom>
            <a:solidFill>
              <a:srgbClr val="CBD7D8"/>
            </a:solidFill>
            <a:ln>
              <a:noFill/>
            </a:ln>
          </p:spPr>
          <p:txBody>
            <a:bodyPr spcFirstLastPara="1" wrap="square" lIns="91425" tIns="91425" rIns="91425" bIns="91425"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dirty="0">
                <a:ln>
                  <a:noFill/>
                </a:ln>
                <a:solidFill>
                  <a:srgbClr val="000000"/>
                </a:solidFill>
                <a:effectLst/>
                <a:uLnTx/>
                <a:uFillTx/>
                <a:latin typeface="Arial"/>
                <a:cs typeface="Arial"/>
                <a:sym typeface="Arial"/>
              </a:endParaRPr>
            </a:p>
          </p:txBody>
        </p:sp>
        <p:sp>
          <p:nvSpPr>
            <p:cNvPr id="42" name="Google Shape;42;p2"/>
            <p:cNvSpPr/>
            <p:nvPr/>
          </p:nvSpPr>
          <p:spPr>
            <a:xfrm>
              <a:off x="6167125" y="3845850"/>
              <a:ext cx="108675" cy="131575"/>
            </a:xfrm>
            <a:custGeom>
              <a:avLst/>
              <a:gdLst/>
              <a:ahLst/>
              <a:cxnLst/>
              <a:rect l="l" t="t" r="r" b="b"/>
              <a:pathLst>
                <a:path w="4347" h="5263" extrusionOk="0">
                  <a:moveTo>
                    <a:pt x="263" y="0"/>
                  </a:moveTo>
                  <a:lnTo>
                    <a:pt x="215" y="36"/>
                  </a:lnTo>
                  <a:cubicBezTo>
                    <a:pt x="191" y="48"/>
                    <a:pt x="155" y="60"/>
                    <a:pt x="120" y="72"/>
                  </a:cubicBezTo>
                  <a:lnTo>
                    <a:pt x="1" y="131"/>
                  </a:lnTo>
                  <a:lnTo>
                    <a:pt x="4108" y="5263"/>
                  </a:lnTo>
                  <a:cubicBezTo>
                    <a:pt x="4168" y="5179"/>
                    <a:pt x="4251" y="5120"/>
                    <a:pt x="4346" y="5084"/>
                  </a:cubicBezTo>
                  <a:lnTo>
                    <a:pt x="263" y="0"/>
                  </a:lnTo>
                  <a:close/>
                </a:path>
              </a:pathLst>
            </a:custGeom>
            <a:solidFill>
              <a:srgbClr val="CBD7D8"/>
            </a:solidFill>
            <a:ln>
              <a:noFill/>
            </a:ln>
          </p:spPr>
          <p:txBody>
            <a:bodyPr spcFirstLastPara="1" wrap="square" lIns="91425" tIns="91425" rIns="91425" bIns="91425"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dirty="0">
                <a:ln>
                  <a:noFill/>
                </a:ln>
                <a:solidFill>
                  <a:srgbClr val="000000"/>
                </a:solidFill>
                <a:effectLst/>
                <a:uLnTx/>
                <a:uFillTx/>
                <a:latin typeface="Arial"/>
                <a:cs typeface="Arial"/>
                <a:sym typeface="Arial"/>
              </a:endParaRPr>
            </a:p>
          </p:txBody>
        </p:sp>
        <p:sp>
          <p:nvSpPr>
            <p:cNvPr id="43" name="Google Shape;43;p2"/>
            <p:cNvSpPr/>
            <p:nvPr/>
          </p:nvSpPr>
          <p:spPr>
            <a:xfrm>
              <a:off x="5539375" y="3610700"/>
              <a:ext cx="553650" cy="299750"/>
            </a:xfrm>
            <a:custGeom>
              <a:avLst/>
              <a:gdLst/>
              <a:ahLst/>
              <a:cxnLst/>
              <a:rect l="l" t="t" r="r" b="b"/>
              <a:pathLst>
                <a:path w="22146" h="11990" extrusionOk="0">
                  <a:moveTo>
                    <a:pt x="21539" y="0"/>
                  </a:moveTo>
                  <a:lnTo>
                    <a:pt x="18848" y="1477"/>
                  </a:lnTo>
                  <a:lnTo>
                    <a:pt x="18217" y="1822"/>
                  </a:lnTo>
                  <a:lnTo>
                    <a:pt x="10859" y="5834"/>
                  </a:lnTo>
                  <a:lnTo>
                    <a:pt x="10609" y="5989"/>
                  </a:lnTo>
                  <a:lnTo>
                    <a:pt x="6239" y="8382"/>
                  </a:lnTo>
                  <a:lnTo>
                    <a:pt x="5942" y="8549"/>
                  </a:lnTo>
                  <a:lnTo>
                    <a:pt x="369" y="11597"/>
                  </a:lnTo>
                  <a:lnTo>
                    <a:pt x="72" y="11764"/>
                  </a:lnTo>
                  <a:cubicBezTo>
                    <a:pt x="24" y="11787"/>
                    <a:pt x="0" y="11835"/>
                    <a:pt x="0" y="11895"/>
                  </a:cubicBezTo>
                  <a:lnTo>
                    <a:pt x="84" y="11895"/>
                  </a:lnTo>
                  <a:cubicBezTo>
                    <a:pt x="167" y="11906"/>
                    <a:pt x="238" y="11942"/>
                    <a:pt x="298" y="11990"/>
                  </a:cubicBezTo>
                  <a:lnTo>
                    <a:pt x="6251" y="8727"/>
                  </a:lnTo>
                  <a:lnTo>
                    <a:pt x="6549" y="8561"/>
                  </a:lnTo>
                  <a:lnTo>
                    <a:pt x="7073" y="8263"/>
                  </a:lnTo>
                  <a:lnTo>
                    <a:pt x="7073" y="8239"/>
                  </a:lnTo>
                  <a:cubicBezTo>
                    <a:pt x="7093" y="8105"/>
                    <a:pt x="7213" y="8006"/>
                    <a:pt x="7330" y="8006"/>
                  </a:cubicBezTo>
                  <a:cubicBezTo>
                    <a:pt x="7348" y="8006"/>
                    <a:pt x="7365" y="8008"/>
                    <a:pt x="7382" y="8013"/>
                  </a:cubicBezTo>
                  <a:cubicBezTo>
                    <a:pt x="7418" y="8013"/>
                    <a:pt x="7442" y="8025"/>
                    <a:pt x="7454" y="8037"/>
                  </a:cubicBezTo>
                  <a:lnTo>
                    <a:pt x="10537" y="6358"/>
                  </a:lnTo>
                  <a:cubicBezTo>
                    <a:pt x="10579" y="6244"/>
                    <a:pt x="10684" y="6175"/>
                    <a:pt x="10797" y="6175"/>
                  </a:cubicBezTo>
                  <a:cubicBezTo>
                    <a:pt x="10813" y="6175"/>
                    <a:pt x="10830" y="6176"/>
                    <a:pt x="10847" y="6180"/>
                  </a:cubicBezTo>
                  <a:lnTo>
                    <a:pt x="10859" y="6180"/>
                  </a:lnTo>
                  <a:lnTo>
                    <a:pt x="11002" y="6108"/>
                  </a:lnTo>
                  <a:lnTo>
                    <a:pt x="18860" y="1810"/>
                  </a:lnTo>
                  <a:lnTo>
                    <a:pt x="19122" y="1655"/>
                  </a:lnTo>
                  <a:lnTo>
                    <a:pt x="22146" y="0"/>
                  </a:lnTo>
                  <a:close/>
                </a:path>
              </a:pathLst>
            </a:custGeom>
            <a:solidFill>
              <a:srgbClr val="CBD7D8"/>
            </a:solidFill>
            <a:ln>
              <a:noFill/>
            </a:ln>
          </p:spPr>
          <p:txBody>
            <a:bodyPr spcFirstLastPara="1" wrap="square" lIns="91425" tIns="91425" rIns="91425" bIns="91425"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dirty="0">
                <a:ln>
                  <a:noFill/>
                </a:ln>
                <a:solidFill>
                  <a:srgbClr val="000000"/>
                </a:solidFill>
                <a:effectLst/>
                <a:uLnTx/>
                <a:uFillTx/>
                <a:latin typeface="Arial"/>
                <a:cs typeface="Arial"/>
                <a:sym typeface="Arial"/>
              </a:endParaRPr>
            </a:p>
          </p:txBody>
        </p:sp>
        <p:sp>
          <p:nvSpPr>
            <p:cNvPr id="44" name="Google Shape;44;p2"/>
            <p:cNvSpPr/>
            <p:nvPr/>
          </p:nvSpPr>
          <p:spPr>
            <a:xfrm>
              <a:off x="5910250" y="3967875"/>
              <a:ext cx="8650" cy="4525"/>
            </a:xfrm>
            <a:custGeom>
              <a:avLst/>
              <a:gdLst/>
              <a:ahLst/>
              <a:cxnLst/>
              <a:rect l="l" t="t" r="r" b="b"/>
              <a:pathLst>
                <a:path w="346" h="181" extrusionOk="0">
                  <a:moveTo>
                    <a:pt x="24" y="1"/>
                  </a:moveTo>
                  <a:lnTo>
                    <a:pt x="24" y="1"/>
                  </a:lnTo>
                  <a:cubicBezTo>
                    <a:pt x="1" y="60"/>
                    <a:pt x="24" y="120"/>
                    <a:pt x="60" y="155"/>
                  </a:cubicBezTo>
                  <a:cubicBezTo>
                    <a:pt x="82" y="173"/>
                    <a:pt x="109" y="181"/>
                    <a:pt x="136" y="181"/>
                  </a:cubicBezTo>
                  <a:cubicBezTo>
                    <a:pt x="185" y="181"/>
                    <a:pt x="237" y="157"/>
                    <a:pt x="274" y="120"/>
                  </a:cubicBezTo>
                  <a:lnTo>
                    <a:pt x="346" y="24"/>
                  </a:lnTo>
                  <a:lnTo>
                    <a:pt x="346" y="24"/>
                  </a:lnTo>
                  <a:cubicBezTo>
                    <a:pt x="311" y="42"/>
                    <a:pt x="263" y="53"/>
                    <a:pt x="212" y="53"/>
                  </a:cubicBezTo>
                  <a:cubicBezTo>
                    <a:pt x="194" y="53"/>
                    <a:pt x="174" y="51"/>
                    <a:pt x="155" y="48"/>
                  </a:cubicBezTo>
                  <a:lnTo>
                    <a:pt x="24" y="1"/>
                  </a:lnTo>
                  <a:close/>
                </a:path>
              </a:pathLst>
            </a:custGeom>
            <a:solidFill>
              <a:srgbClr val="CBD7D8"/>
            </a:solidFill>
            <a:ln>
              <a:noFill/>
            </a:ln>
          </p:spPr>
          <p:txBody>
            <a:bodyPr spcFirstLastPara="1" wrap="square" lIns="91425" tIns="91425" rIns="91425" bIns="91425"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dirty="0">
                <a:ln>
                  <a:noFill/>
                </a:ln>
                <a:solidFill>
                  <a:srgbClr val="000000"/>
                </a:solidFill>
                <a:effectLst/>
                <a:uLnTx/>
                <a:uFillTx/>
                <a:latin typeface="Arial"/>
                <a:cs typeface="Arial"/>
                <a:sym typeface="Arial"/>
              </a:endParaRPr>
            </a:p>
          </p:txBody>
        </p:sp>
        <p:sp>
          <p:nvSpPr>
            <p:cNvPr id="45" name="Google Shape;45;p2"/>
            <p:cNvSpPr/>
            <p:nvPr/>
          </p:nvSpPr>
          <p:spPr>
            <a:xfrm>
              <a:off x="5925125" y="3610700"/>
              <a:ext cx="282500" cy="339050"/>
            </a:xfrm>
            <a:custGeom>
              <a:avLst/>
              <a:gdLst/>
              <a:ahLst/>
              <a:cxnLst/>
              <a:rect l="l" t="t" r="r" b="b"/>
              <a:pathLst>
                <a:path w="11300" h="13562" extrusionOk="0">
                  <a:moveTo>
                    <a:pt x="10931" y="0"/>
                  </a:moveTo>
                  <a:lnTo>
                    <a:pt x="6645" y="5322"/>
                  </a:lnTo>
                  <a:lnTo>
                    <a:pt x="6454" y="5560"/>
                  </a:lnTo>
                  <a:lnTo>
                    <a:pt x="1" y="13561"/>
                  </a:lnTo>
                  <a:lnTo>
                    <a:pt x="584" y="13311"/>
                  </a:lnTo>
                  <a:lnTo>
                    <a:pt x="6645" y="5799"/>
                  </a:lnTo>
                  <a:lnTo>
                    <a:pt x="6835" y="5560"/>
                  </a:lnTo>
                  <a:lnTo>
                    <a:pt x="11300" y="0"/>
                  </a:lnTo>
                  <a:close/>
                </a:path>
              </a:pathLst>
            </a:custGeom>
            <a:solidFill>
              <a:srgbClr val="CBD7D8"/>
            </a:solidFill>
            <a:ln>
              <a:noFill/>
            </a:ln>
          </p:spPr>
          <p:txBody>
            <a:bodyPr spcFirstLastPara="1" wrap="square" lIns="91425" tIns="91425" rIns="91425" bIns="91425"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dirty="0">
                <a:ln>
                  <a:noFill/>
                </a:ln>
                <a:solidFill>
                  <a:srgbClr val="000000"/>
                </a:solidFill>
                <a:effectLst/>
                <a:uLnTx/>
                <a:uFillTx/>
                <a:latin typeface="Arial"/>
                <a:cs typeface="Arial"/>
                <a:sym typeface="Arial"/>
              </a:endParaRPr>
            </a:p>
          </p:txBody>
        </p:sp>
        <p:sp>
          <p:nvSpPr>
            <p:cNvPr id="46" name="Google Shape;46;p2"/>
            <p:cNvSpPr/>
            <p:nvPr/>
          </p:nvSpPr>
          <p:spPr>
            <a:xfrm>
              <a:off x="6413300" y="3610700"/>
              <a:ext cx="111625" cy="99125"/>
            </a:xfrm>
            <a:custGeom>
              <a:avLst/>
              <a:gdLst/>
              <a:ahLst/>
              <a:cxnLst/>
              <a:rect l="l" t="t" r="r" b="b"/>
              <a:pathLst>
                <a:path w="4465" h="3965" extrusionOk="0">
                  <a:moveTo>
                    <a:pt x="0" y="0"/>
                  </a:moveTo>
                  <a:lnTo>
                    <a:pt x="4263" y="3965"/>
                  </a:lnTo>
                  <a:cubicBezTo>
                    <a:pt x="4310" y="3894"/>
                    <a:pt x="4382" y="3810"/>
                    <a:pt x="4465" y="3774"/>
                  </a:cubicBezTo>
                  <a:lnTo>
                    <a:pt x="441" y="0"/>
                  </a:lnTo>
                  <a:close/>
                </a:path>
              </a:pathLst>
            </a:custGeom>
            <a:solidFill>
              <a:srgbClr val="CBD7D8"/>
            </a:solidFill>
            <a:ln>
              <a:noFill/>
            </a:ln>
          </p:spPr>
          <p:txBody>
            <a:bodyPr spcFirstLastPara="1" wrap="square" lIns="91425" tIns="91425" rIns="91425" bIns="91425"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dirty="0">
                <a:ln>
                  <a:noFill/>
                </a:ln>
                <a:solidFill>
                  <a:srgbClr val="000000"/>
                </a:solidFill>
                <a:effectLst/>
                <a:uLnTx/>
                <a:uFillTx/>
                <a:latin typeface="Arial"/>
                <a:cs typeface="Arial"/>
                <a:sym typeface="Arial"/>
              </a:endParaRPr>
            </a:p>
          </p:txBody>
        </p:sp>
        <p:sp>
          <p:nvSpPr>
            <p:cNvPr id="47" name="Google Shape;47;p2"/>
            <p:cNvSpPr/>
            <p:nvPr/>
          </p:nvSpPr>
          <p:spPr>
            <a:xfrm>
              <a:off x="6404950" y="3728850"/>
              <a:ext cx="119975" cy="132500"/>
            </a:xfrm>
            <a:custGeom>
              <a:avLst/>
              <a:gdLst/>
              <a:ahLst/>
              <a:cxnLst/>
              <a:rect l="l" t="t" r="r" b="b"/>
              <a:pathLst>
                <a:path w="4799" h="5300" extrusionOk="0">
                  <a:moveTo>
                    <a:pt x="4585" y="1"/>
                  </a:moveTo>
                  <a:lnTo>
                    <a:pt x="1" y="4918"/>
                  </a:lnTo>
                  <a:lnTo>
                    <a:pt x="36" y="5299"/>
                  </a:lnTo>
                  <a:lnTo>
                    <a:pt x="4799" y="191"/>
                  </a:lnTo>
                  <a:cubicBezTo>
                    <a:pt x="4716" y="144"/>
                    <a:pt x="4644" y="72"/>
                    <a:pt x="4585" y="1"/>
                  </a:cubicBezTo>
                  <a:close/>
                </a:path>
              </a:pathLst>
            </a:custGeom>
            <a:solidFill>
              <a:srgbClr val="CBD7D8"/>
            </a:solidFill>
            <a:ln>
              <a:noFill/>
            </a:ln>
          </p:spPr>
          <p:txBody>
            <a:bodyPr spcFirstLastPara="1" wrap="square" lIns="91425" tIns="91425" rIns="91425" bIns="91425"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dirty="0">
                <a:ln>
                  <a:noFill/>
                </a:ln>
                <a:solidFill>
                  <a:srgbClr val="000000"/>
                </a:solidFill>
                <a:effectLst/>
                <a:uLnTx/>
                <a:uFillTx/>
                <a:latin typeface="Arial"/>
                <a:cs typeface="Arial"/>
                <a:sym typeface="Arial"/>
              </a:endParaRPr>
            </a:p>
          </p:txBody>
        </p:sp>
        <p:sp>
          <p:nvSpPr>
            <p:cNvPr id="48" name="Google Shape;48;p2"/>
            <p:cNvSpPr/>
            <p:nvPr/>
          </p:nvSpPr>
          <p:spPr>
            <a:xfrm>
              <a:off x="6291250" y="3858950"/>
              <a:ext cx="108375" cy="119975"/>
            </a:xfrm>
            <a:custGeom>
              <a:avLst/>
              <a:gdLst/>
              <a:ahLst/>
              <a:cxnLst/>
              <a:rect l="l" t="t" r="r" b="b"/>
              <a:pathLst>
                <a:path w="4335" h="4799" extrusionOk="0">
                  <a:moveTo>
                    <a:pt x="4287" y="0"/>
                  </a:moveTo>
                  <a:lnTo>
                    <a:pt x="1" y="4596"/>
                  </a:lnTo>
                  <a:cubicBezTo>
                    <a:pt x="84" y="4643"/>
                    <a:pt x="155" y="4715"/>
                    <a:pt x="203" y="4798"/>
                  </a:cubicBezTo>
                  <a:lnTo>
                    <a:pt x="262" y="4762"/>
                  </a:lnTo>
                  <a:lnTo>
                    <a:pt x="4334" y="369"/>
                  </a:lnTo>
                  <a:lnTo>
                    <a:pt x="4287" y="0"/>
                  </a:lnTo>
                  <a:close/>
                </a:path>
              </a:pathLst>
            </a:custGeom>
            <a:solidFill>
              <a:srgbClr val="CBD7D8"/>
            </a:solidFill>
            <a:ln>
              <a:noFill/>
            </a:ln>
          </p:spPr>
          <p:txBody>
            <a:bodyPr spcFirstLastPara="1" wrap="square" lIns="91425" tIns="91425" rIns="91425" bIns="91425"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dirty="0">
                <a:ln>
                  <a:noFill/>
                </a:ln>
                <a:solidFill>
                  <a:srgbClr val="000000"/>
                </a:solidFill>
                <a:effectLst/>
                <a:uLnTx/>
                <a:uFillTx/>
                <a:latin typeface="Arial"/>
                <a:cs typeface="Arial"/>
                <a:sym typeface="Arial"/>
              </a:endParaRPr>
            </a:p>
          </p:txBody>
        </p:sp>
        <p:sp>
          <p:nvSpPr>
            <p:cNvPr id="49" name="Google Shape;49;p2"/>
            <p:cNvSpPr/>
            <p:nvPr/>
          </p:nvSpPr>
          <p:spPr>
            <a:xfrm>
              <a:off x="6172200" y="3745825"/>
              <a:ext cx="206875" cy="100625"/>
            </a:xfrm>
            <a:custGeom>
              <a:avLst/>
              <a:gdLst/>
              <a:ahLst/>
              <a:cxnLst/>
              <a:rect l="l" t="t" r="r" b="b"/>
              <a:pathLst>
                <a:path w="8275" h="4025" extrusionOk="0">
                  <a:moveTo>
                    <a:pt x="8168" y="1"/>
                  </a:moveTo>
                  <a:lnTo>
                    <a:pt x="4893" y="1477"/>
                  </a:lnTo>
                  <a:cubicBezTo>
                    <a:pt x="4917" y="1525"/>
                    <a:pt x="4917" y="1548"/>
                    <a:pt x="4893" y="1596"/>
                  </a:cubicBezTo>
                  <a:cubicBezTo>
                    <a:pt x="4871" y="1731"/>
                    <a:pt x="4753" y="1823"/>
                    <a:pt x="4610" y="1823"/>
                  </a:cubicBezTo>
                  <a:cubicBezTo>
                    <a:pt x="4601" y="1823"/>
                    <a:pt x="4593" y="1823"/>
                    <a:pt x="4584" y="1822"/>
                  </a:cubicBezTo>
                  <a:cubicBezTo>
                    <a:pt x="4512" y="1798"/>
                    <a:pt x="4441" y="1763"/>
                    <a:pt x="4405" y="1703"/>
                  </a:cubicBezTo>
                  <a:lnTo>
                    <a:pt x="60" y="3668"/>
                  </a:lnTo>
                  <a:cubicBezTo>
                    <a:pt x="95" y="3727"/>
                    <a:pt x="107" y="3787"/>
                    <a:pt x="107" y="3858"/>
                  </a:cubicBezTo>
                  <a:cubicBezTo>
                    <a:pt x="98" y="3914"/>
                    <a:pt x="74" y="3963"/>
                    <a:pt x="36" y="3998"/>
                  </a:cubicBezTo>
                  <a:lnTo>
                    <a:pt x="36" y="3998"/>
                  </a:lnTo>
                  <a:lnTo>
                    <a:pt x="48" y="3989"/>
                  </a:lnTo>
                  <a:lnTo>
                    <a:pt x="8275" y="274"/>
                  </a:lnTo>
                  <a:cubicBezTo>
                    <a:pt x="8215" y="191"/>
                    <a:pt x="8168" y="96"/>
                    <a:pt x="8168" y="1"/>
                  </a:cubicBezTo>
                  <a:close/>
                  <a:moveTo>
                    <a:pt x="36" y="3998"/>
                  </a:moveTo>
                  <a:lnTo>
                    <a:pt x="0" y="4025"/>
                  </a:lnTo>
                  <a:cubicBezTo>
                    <a:pt x="13" y="4017"/>
                    <a:pt x="25" y="4008"/>
                    <a:pt x="36" y="3998"/>
                  </a:cubicBezTo>
                  <a:close/>
                </a:path>
              </a:pathLst>
            </a:custGeom>
            <a:solidFill>
              <a:srgbClr val="CBD7D8"/>
            </a:solidFill>
            <a:ln>
              <a:noFill/>
            </a:ln>
          </p:spPr>
          <p:txBody>
            <a:bodyPr spcFirstLastPara="1" wrap="square" lIns="91425" tIns="91425" rIns="91425" bIns="91425"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dirty="0">
                <a:ln>
                  <a:noFill/>
                </a:ln>
                <a:solidFill>
                  <a:srgbClr val="000000"/>
                </a:solidFill>
                <a:effectLst/>
                <a:uLnTx/>
                <a:uFillTx/>
                <a:latin typeface="Arial"/>
                <a:cs typeface="Arial"/>
                <a:sym typeface="Arial"/>
              </a:endParaRPr>
            </a:p>
          </p:txBody>
        </p:sp>
        <p:sp>
          <p:nvSpPr>
            <p:cNvPr id="50" name="Google Shape;50;p2"/>
            <p:cNvSpPr/>
            <p:nvPr/>
          </p:nvSpPr>
          <p:spPr>
            <a:xfrm>
              <a:off x="5924825" y="3842875"/>
              <a:ext cx="244400" cy="112525"/>
            </a:xfrm>
            <a:custGeom>
              <a:avLst/>
              <a:gdLst/>
              <a:ahLst/>
              <a:cxnLst/>
              <a:rect l="l" t="t" r="r" b="b"/>
              <a:pathLst>
                <a:path w="9776" h="4501" extrusionOk="0">
                  <a:moveTo>
                    <a:pt x="9776" y="179"/>
                  </a:moveTo>
                  <a:lnTo>
                    <a:pt x="9744" y="195"/>
                  </a:lnTo>
                  <a:lnTo>
                    <a:pt x="9744" y="195"/>
                  </a:lnTo>
                  <a:cubicBezTo>
                    <a:pt x="9757" y="192"/>
                    <a:pt x="9768" y="187"/>
                    <a:pt x="9776" y="179"/>
                  </a:cubicBezTo>
                  <a:close/>
                  <a:moveTo>
                    <a:pt x="9454" y="0"/>
                  </a:moveTo>
                  <a:lnTo>
                    <a:pt x="584" y="4024"/>
                  </a:lnTo>
                  <a:lnTo>
                    <a:pt x="1" y="4274"/>
                  </a:lnTo>
                  <a:cubicBezTo>
                    <a:pt x="49" y="4334"/>
                    <a:pt x="84" y="4405"/>
                    <a:pt x="108" y="4489"/>
                  </a:cubicBezTo>
                  <a:lnTo>
                    <a:pt x="227" y="4501"/>
                  </a:lnTo>
                  <a:lnTo>
                    <a:pt x="9657" y="238"/>
                  </a:lnTo>
                  <a:lnTo>
                    <a:pt x="9744" y="195"/>
                  </a:lnTo>
                  <a:lnTo>
                    <a:pt x="9744" y="195"/>
                  </a:lnTo>
                  <a:cubicBezTo>
                    <a:pt x="9738" y="196"/>
                    <a:pt x="9732" y="197"/>
                    <a:pt x="9725" y="197"/>
                  </a:cubicBezTo>
                  <a:cubicBezTo>
                    <a:pt x="9705" y="197"/>
                    <a:pt x="9681" y="191"/>
                    <a:pt x="9657" y="179"/>
                  </a:cubicBezTo>
                  <a:cubicBezTo>
                    <a:pt x="9562" y="167"/>
                    <a:pt x="9478" y="95"/>
                    <a:pt x="9454" y="0"/>
                  </a:cubicBezTo>
                  <a:close/>
                </a:path>
              </a:pathLst>
            </a:custGeom>
            <a:solidFill>
              <a:srgbClr val="CBD7D8"/>
            </a:solidFill>
            <a:ln>
              <a:noFill/>
            </a:ln>
          </p:spPr>
          <p:txBody>
            <a:bodyPr spcFirstLastPara="1" wrap="square" lIns="91425" tIns="91425" rIns="91425" bIns="91425"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dirty="0">
                <a:ln>
                  <a:noFill/>
                </a:ln>
                <a:solidFill>
                  <a:srgbClr val="000000"/>
                </a:solidFill>
                <a:effectLst/>
                <a:uLnTx/>
                <a:uFillTx/>
                <a:latin typeface="Arial"/>
                <a:cs typeface="Arial"/>
                <a:sym typeface="Arial"/>
              </a:endParaRPr>
            </a:p>
          </p:txBody>
        </p:sp>
        <p:sp>
          <p:nvSpPr>
            <p:cNvPr id="51" name="Google Shape;51;p2"/>
            <p:cNvSpPr/>
            <p:nvPr/>
          </p:nvSpPr>
          <p:spPr>
            <a:xfrm>
              <a:off x="5926625" y="3955375"/>
              <a:ext cx="339650" cy="35450"/>
            </a:xfrm>
            <a:custGeom>
              <a:avLst/>
              <a:gdLst/>
              <a:ahLst/>
              <a:cxnLst/>
              <a:rect l="l" t="t" r="r" b="b"/>
              <a:pathLst>
                <a:path w="13586" h="1418" extrusionOk="0">
                  <a:moveTo>
                    <a:pt x="48" y="1"/>
                  </a:moveTo>
                  <a:lnTo>
                    <a:pt x="48" y="1"/>
                  </a:lnTo>
                  <a:cubicBezTo>
                    <a:pt x="60" y="60"/>
                    <a:pt x="60" y="108"/>
                    <a:pt x="48" y="167"/>
                  </a:cubicBezTo>
                  <a:lnTo>
                    <a:pt x="0" y="298"/>
                  </a:lnTo>
                  <a:lnTo>
                    <a:pt x="13573" y="1417"/>
                  </a:lnTo>
                  <a:cubicBezTo>
                    <a:pt x="13562" y="1334"/>
                    <a:pt x="13562" y="1263"/>
                    <a:pt x="13573" y="1191"/>
                  </a:cubicBezTo>
                  <a:cubicBezTo>
                    <a:pt x="13573" y="1156"/>
                    <a:pt x="13585" y="1144"/>
                    <a:pt x="13585" y="1120"/>
                  </a:cubicBezTo>
                  <a:lnTo>
                    <a:pt x="167" y="13"/>
                  </a:lnTo>
                  <a:lnTo>
                    <a:pt x="48" y="1"/>
                  </a:lnTo>
                  <a:close/>
                </a:path>
              </a:pathLst>
            </a:custGeom>
            <a:solidFill>
              <a:srgbClr val="CBD7D8"/>
            </a:solidFill>
            <a:ln>
              <a:noFill/>
            </a:ln>
          </p:spPr>
          <p:txBody>
            <a:bodyPr spcFirstLastPara="1" wrap="square" lIns="91425" tIns="91425" rIns="91425" bIns="91425"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dirty="0">
                <a:ln>
                  <a:noFill/>
                </a:ln>
                <a:solidFill>
                  <a:srgbClr val="000000"/>
                </a:solidFill>
                <a:effectLst/>
                <a:uLnTx/>
                <a:uFillTx/>
                <a:latin typeface="Arial"/>
                <a:cs typeface="Arial"/>
                <a:sym typeface="Arial"/>
              </a:endParaRPr>
            </a:p>
          </p:txBody>
        </p:sp>
        <p:sp>
          <p:nvSpPr>
            <p:cNvPr id="52" name="Google Shape;52;p2"/>
            <p:cNvSpPr/>
            <p:nvPr/>
          </p:nvSpPr>
          <p:spPr>
            <a:xfrm>
              <a:off x="5920375" y="3963425"/>
              <a:ext cx="554850" cy="615875"/>
            </a:xfrm>
            <a:custGeom>
              <a:avLst/>
              <a:gdLst/>
              <a:ahLst/>
              <a:cxnLst/>
              <a:rect l="l" t="t" r="r" b="b"/>
              <a:pathLst>
                <a:path w="22194" h="24635" extrusionOk="0">
                  <a:moveTo>
                    <a:pt x="227" y="0"/>
                  </a:moveTo>
                  <a:cubicBezTo>
                    <a:pt x="167" y="95"/>
                    <a:pt x="96" y="155"/>
                    <a:pt x="0" y="202"/>
                  </a:cubicBezTo>
                  <a:lnTo>
                    <a:pt x="21967" y="24634"/>
                  </a:lnTo>
                  <a:cubicBezTo>
                    <a:pt x="22027" y="24563"/>
                    <a:pt x="22098" y="24491"/>
                    <a:pt x="22194" y="24444"/>
                  </a:cubicBezTo>
                  <a:lnTo>
                    <a:pt x="227" y="0"/>
                  </a:lnTo>
                  <a:close/>
                </a:path>
              </a:pathLst>
            </a:custGeom>
            <a:solidFill>
              <a:srgbClr val="CBD7D8"/>
            </a:solidFill>
            <a:ln>
              <a:noFill/>
            </a:ln>
          </p:spPr>
          <p:txBody>
            <a:bodyPr spcFirstLastPara="1" wrap="square" lIns="91425" tIns="91425" rIns="91425" bIns="91425"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dirty="0">
                <a:ln>
                  <a:noFill/>
                </a:ln>
                <a:solidFill>
                  <a:srgbClr val="000000"/>
                </a:solidFill>
                <a:effectLst/>
                <a:uLnTx/>
                <a:uFillTx/>
                <a:latin typeface="Arial"/>
                <a:cs typeface="Arial"/>
                <a:sym typeface="Arial"/>
              </a:endParaRPr>
            </a:p>
          </p:txBody>
        </p:sp>
        <p:sp>
          <p:nvSpPr>
            <p:cNvPr id="53" name="Google Shape;53;p2"/>
            <p:cNvSpPr/>
            <p:nvPr/>
          </p:nvSpPr>
          <p:spPr>
            <a:xfrm>
              <a:off x="6287975" y="3999125"/>
              <a:ext cx="141700" cy="223275"/>
            </a:xfrm>
            <a:custGeom>
              <a:avLst/>
              <a:gdLst/>
              <a:ahLst/>
              <a:cxnLst/>
              <a:rect l="l" t="t" r="r" b="b"/>
              <a:pathLst>
                <a:path w="5668" h="8931" extrusionOk="0">
                  <a:moveTo>
                    <a:pt x="251" y="1"/>
                  </a:moveTo>
                  <a:cubicBezTo>
                    <a:pt x="179" y="84"/>
                    <a:pt x="108" y="120"/>
                    <a:pt x="1" y="168"/>
                  </a:cubicBezTo>
                  <a:lnTo>
                    <a:pt x="5418" y="8931"/>
                  </a:lnTo>
                  <a:cubicBezTo>
                    <a:pt x="5489" y="8871"/>
                    <a:pt x="5585" y="8811"/>
                    <a:pt x="5668" y="8788"/>
                  </a:cubicBezTo>
                  <a:lnTo>
                    <a:pt x="251" y="1"/>
                  </a:lnTo>
                  <a:close/>
                </a:path>
              </a:pathLst>
            </a:custGeom>
            <a:solidFill>
              <a:srgbClr val="CBD7D8"/>
            </a:solidFill>
            <a:ln>
              <a:noFill/>
            </a:ln>
          </p:spPr>
          <p:txBody>
            <a:bodyPr spcFirstLastPara="1" wrap="square" lIns="91425" tIns="91425" rIns="91425" bIns="91425"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dirty="0">
                <a:ln>
                  <a:noFill/>
                </a:ln>
                <a:solidFill>
                  <a:srgbClr val="000000"/>
                </a:solidFill>
                <a:effectLst/>
                <a:uLnTx/>
                <a:uFillTx/>
                <a:latin typeface="Arial"/>
                <a:cs typeface="Arial"/>
                <a:sym typeface="Arial"/>
              </a:endParaRPr>
            </a:p>
          </p:txBody>
        </p:sp>
        <p:sp>
          <p:nvSpPr>
            <p:cNvPr id="54" name="Google Shape;54;p2"/>
            <p:cNvSpPr/>
            <p:nvPr/>
          </p:nvSpPr>
          <p:spPr>
            <a:xfrm>
              <a:off x="6385000" y="3756250"/>
              <a:ext cx="29800" cy="175050"/>
            </a:xfrm>
            <a:custGeom>
              <a:avLst/>
              <a:gdLst/>
              <a:ahLst/>
              <a:cxnLst/>
              <a:rect l="l" t="t" r="r" b="b"/>
              <a:pathLst>
                <a:path w="1192" h="7002" extrusionOk="0">
                  <a:moveTo>
                    <a:pt x="287" y="0"/>
                  </a:moveTo>
                  <a:cubicBezTo>
                    <a:pt x="233" y="27"/>
                    <a:pt x="180" y="41"/>
                    <a:pt x="116" y="41"/>
                  </a:cubicBezTo>
                  <a:cubicBezTo>
                    <a:pt x="95" y="41"/>
                    <a:pt x="72" y="39"/>
                    <a:pt x="49" y="36"/>
                  </a:cubicBezTo>
                  <a:cubicBezTo>
                    <a:pt x="37" y="36"/>
                    <a:pt x="25" y="12"/>
                    <a:pt x="1" y="12"/>
                  </a:cubicBezTo>
                  <a:lnTo>
                    <a:pt x="537" y="4108"/>
                  </a:lnTo>
                  <a:lnTo>
                    <a:pt x="584" y="4477"/>
                  </a:lnTo>
                  <a:lnTo>
                    <a:pt x="918" y="7001"/>
                  </a:lnTo>
                  <a:lnTo>
                    <a:pt x="1192" y="6882"/>
                  </a:lnTo>
                  <a:lnTo>
                    <a:pt x="834" y="4203"/>
                  </a:lnTo>
                  <a:lnTo>
                    <a:pt x="799" y="3822"/>
                  </a:lnTo>
                  <a:lnTo>
                    <a:pt x="287" y="0"/>
                  </a:lnTo>
                  <a:close/>
                </a:path>
              </a:pathLst>
            </a:custGeom>
            <a:solidFill>
              <a:srgbClr val="CBD7D8"/>
            </a:solidFill>
            <a:ln>
              <a:noFill/>
            </a:ln>
          </p:spPr>
          <p:txBody>
            <a:bodyPr spcFirstLastPara="1" wrap="square" lIns="91425" tIns="91425" rIns="91425" bIns="91425"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dirty="0">
                <a:ln>
                  <a:noFill/>
                </a:ln>
                <a:solidFill>
                  <a:srgbClr val="000000"/>
                </a:solidFill>
                <a:effectLst/>
                <a:uLnTx/>
                <a:uFillTx/>
                <a:latin typeface="Arial"/>
                <a:cs typeface="Arial"/>
                <a:sym typeface="Arial"/>
              </a:endParaRPr>
            </a:p>
          </p:txBody>
        </p:sp>
        <p:sp>
          <p:nvSpPr>
            <p:cNvPr id="55" name="Google Shape;55;p2"/>
            <p:cNvSpPr/>
            <p:nvPr/>
          </p:nvSpPr>
          <p:spPr>
            <a:xfrm>
              <a:off x="6414775" y="3936025"/>
              <a:ext cx="1525" cy="1825"/>
            </a:xfrm>
            <a:custGeom>
              <a:avLst/>
              <a:gdLst/>
              <a:ahLst/>
              <a:cxnLst/>
              <a:rect l="l" t="t" r="r" b="b"/>
              <a:pathLst>
                <a:path w="61" h="73" extrusionOk="0">
                  <a:moveTo>
                    <a:pt x="48" y="1"/>
                  </a:moveTo>
                  <a:lnTo>
                    <a:pt x="1" y="13"/>
                  </a:lnTo>
                  <a:cubicBezTo>
                    <a:pt x="24" y="25"/>
                    <a:pt x="48" y="48"/>
                    <a:pt x="60" y="72"/>
                  </a:cubicBezTo>
                  <a:lnTo>
                    <a:pt x="48" y="1"/>
                  </a:lnTo>
                  <a:close/>
                </a:path>
              </a:pathLst>
            </a:custGeom>
            <a:solidFill>
              <a:srgbClr val="CBD7D8"/>
            </a:solidFill>
            <a:ln>
              <a:noFill/>
            </a:ln>
          </p:spPr>
          <p:txBody>
            <a:bodyPr spcFirstLastPara="1" wrap="square" lIns="91425" tIns="91425" rIns="91425" bIns="91425"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dirty="0">
                <a:ln>
                  <a:noFill/>
                </a:ln>
                <a:solidFill>
                  <a:srgbClr val="000000"/>
                </a:solidFill>
                <a:effectLst/>
                <a:uLnTx/>
                <a:uFillTx/>
                <a:latin typeface="Arial"/>
                <a:cs typeface="Arial"/>
                <a:sym typeface="Arial"/>
              </a:endParaRPr>
            </a:p>
          </p:txBody>
        </p:sp>
        <p:sp>
          <p:nvSpPr>
            <p:cNvPr id="56" name="Google Shape;56;p2"/>
            <p:cNvSpPr/>
            <p:nvPr/>
          </p:nvSpPr>
          <p:spPr>
            <a:xfrm>
              <a:off x="6410025" y="3943775"/>
              <a:ext cx="42875" cy="272675"/>
            </a:xfrm>
            <a:custGeom>
              <a:avLst/>
              <a:gdLst/>
              <a:ahLst/>
              <a:cxnLst/>
              <a:rect l="l" t="t" r="r" b="b"/>
              <a:pathLst>
                <a:path w="1715" h="10907" extrusionOk="0">
                  <a:moveTo>
                    <a:pt x="298" y="0"/>
                  </a:moveTo>
                  <a:cubicBezTo>
                    <a:pt x="243" y="111"/>
                    <a:pt x="146" y="180"/>
                    <a:pt x="28" y="180"/>
                  </a:cubicBezTo>
                  <a:cubicBezTo>
                    <a:pt x="19" y="180"/>
                    <a:pt x="10" y="180"/>
                    <a:pt x="0" y="179"/>
                  </a:cubicBezTo>
                  <a:lnTo>
                    <a:pt x="0" y="179"/>
                  </a:lnTo>
                  <a:lnTo>
                    <a:pt x="1405" y="10871"/>
                  </a:lnTo>
                  <a:cubicBezTo>
                    <a:pt x="1465" y="10871"/>
                    <a:pt x="1524" y="10871"/>
                    <a:pt x="1596" y="10883"/>
                  </a:cubicBezTo>
                  <a:cubicBezTo>
                    <a:pt x="1619" y="10883"/>
                    <a:pt x="1655" y="10894"/>
                    <a:pt x="1703" y="10906"/>
                  </a:cubicBezTo>
                  <a:cubicBezTo>
                    <a:pt x="1715" y="10894"/>
                    <a:pt x="1715" y="10871"/>
                    <a:pt x="1715" y="10835"/>
                  </a:cubicBezTo>
                  <a:lnTo>
                    <a:pt x="298" y="0"/>
                  </a:lnTo>
                  <a:close/>
                </a:path>
              </a:pathLst>
            </a:custGeom>
            <a:solidFill>
              <a:srgbClr val="CBD7D8"/>
            </a:solidFill>
            <a:ln>
              <a:noFill/>
            </a:ln>
          </p:spPr>
          <p:txBody>
            <a:bodyPr spcFirstLastPara="1" wrap="square" lIns="91425" tIns="91425" rIns="91425" bIns="91425"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dirty="0">
                <a:ln>
                  <a:noFill/>
                </a:ln>
                <a:solidFill>
                  <a:srgbClr val="000000"/>
                </a:solidFill>
                <a:effectLst/>
                <a:uLnTx/>
                <a:uFillTx/>
                <a:latin typeface="Arial"/>
                <a:cs typeface="Arial"/>
                <a:sym typeface="Arial"/>
              </a:endParaRPr>
            </a:p>
          </p:txBody>
        </p:sp>
        <p:sp>
          <p:nvSpPr>
            <p:cNvPr id="57" name="Google Shape;57;p2"/>
            <p:cNvSpPr/>
            <p:nvPr/>
          </p:nvSpPr>
          <p:spPr>
            <a:xfrm>
              <a:off x="6296300" y="3868175"/>
              <a:ext cx="262875" cy="117600"/>
            </a:xfrm>
            <a:custGeom>
              <a:avLst/>
              <a:gdLst/>
              <a:ahLst/>
              <a:cxnLst/>
              <a:rect l="l" t="t" r="r" b="b"/>
              <a:pathLst>
                <a:path w="10515" h="4704" extrusionOk="0">
                  <a:moveTo>
                    <a:pt x="10395" y="0"/>
                  </a:moveTo>
                  <a:lnTo>
                    <a:pt x="4763" y="2381"/>
                  </a:lnTo>
                  <a:lnTo>
                    <a:pt x="4478" y="2500"/>
                  </a:lnTo>
                  <a:lnTo>
                    <a:pt x="60" y="4382"/>
                  </a:lnTo>
                  <a:lnTo>
                    <a:pt x="1" y="4429"/>
                  </a:lnTo>
                  <a:cubicBezTo>
                    <a:pt x="60" y="4513"/>
                    <a:pt x="84" y="4608"/>
                    <a:pt x="96" y="4703"/>
                  </a:cubicBezTo>
                  <a:lnTo>
                    <a:pt x="4299" y="2917"/>
                  </a:lnTo>
                  <a:lnTo>
                    <a:pt x="4299" y="2893"/>
                  </a:lnTo>
                  <a:cubicBezTo>
                    <a:pt x="4321" y="2748"/>
                    <a:pt x="4459" y="2666"/>
                    <a:pt x="4584" y="2666"/>
                  </a:cubicBezTo>
                  <a:cubicBezTo>
                    <a:pt x="4592" y="2666"/>
                    <a:pt x="4600" y="2666"/>
                    <a:pt x="4609" y="2667"/>
                  </a:cubicBezTo>
                  <a:cubicBezTo>
                    <a:pt x="4656" y="2679"/>
                    <a:pt x="4704" y="2703"/>
                    <a:pt x="4728" y="2727"/>
                  </a:cubicBezTo>
                  <a:lnTo>
                    <a:pt x="4775" y="2715"/>
                  </a:lnTo>
                  <a:lnTo>
                    <a:pt x="10514" y="274"/>
                  </a:lnTo>
                  <a:lnTo>
                    <a:pt x="10443" y="226"/>
                  </a:lnTo>
                  <a:cubicBezTo>
                    <a:pt x="10431" y="226"/>
                    <a:pt x="10431" y="214"/>
                    <a:pt x="10431" y="214"/>
                  </a:cubicBezTo>
                  <a:lnTo>
                    <a:pt x="10431" y="191"/>
                  </a:lnTo>
                  <a:cubicBezTo>
                    <a:pt x="10431" y="191"/>
                    <a:pt x="10431" y="179"/>
                    <a:pt x="10419" y="179"/>
                  </a:cubicBezTo>
                  <a:lnTo>
                    <a:pt x="10419" y="167"/>
                  </a:lnTo>
                  <a:lnTo>
                    <a:pt x="10419" y="155"/>
                  </a:lnTo>
                  <a:lnTo>
                    <a:pt x="10419" y="131"/>
                  </a:lnTo>
                  <a:lnTo>
                    <a:pt x="10419" y="119"/>
                  </a:lnTo>
                  <a:lnTo>
                    <a:pt x="10395" y="0"/>
                  </a:lnTo>
                  <a:close/>
                </a:path>
              </a:pathLst>
            </a:custGeom>
            <a:solidFill>
              <a:srgbClr val="CBD7D8"/>
            </a:solidFill>
            <a:ln>
              <a:noFill/>
            </a:ln>
          </p:spPr>
          <p:txBody>
            <a:bodyPr spcFirstLastPara="1" wrap="square" lIns="91425" tIns="91425" rIns="91425" bIns="91425"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dirty="0">
                <a:ln>
                  <a:noFill/>
                </a:ln>
                <a:solidFill>
                  <a:srgbClr val="000000"/>
                </a:solidFill>
                <a:effectLst/>
                <a:uLnTx/>
                <a:uFillTx/>
                <a:latin typeface="Arial"/>
                <a:cs typeface="Arial"/>
                <a:sym typeface="Arial"/>
              </a:endParaRPr>
            </a:p>
          </p:txBody>
        </p:sp>
        <p:sp>
          <p:nvSpPr>
            <p:cNvPr id="58" name="Google Shape;58;p2"/>
            <p:cNvSpPr/>
            <p:nvPr/>
          </p:nvSpPr>
          <p:spPr>
            <a:xfrm>
              <a:off x="6562125" y="3681225"/>
              <a:ext cx="131575" cy="189050"/>
            </a:xfrm>
            <a:custGeom>
              <a:avLst/>
              <a:gdLst/>
              <a:ahLst/>
              <a:cxnLst/>
              <a:rect l="l" t="t" r="r" b="b"/>
              <a:pathLst>
                <a:path w="5263" h="7562" extrusionOk="0">
                  <a:moveTo>
                    <a:pt x="5263" y="1"/>
                  </a:moveTo>
                  <a:lnTo>
                    <a:pt x="0" y="7216"/>
                  </a:lnTo>
                  <a:lnTo>
                    <a:pt x="48" y="7502"/>
                  </a:lnTo>
                  <a:lnTo>
                    <a:pt x="119" y="7561"/>
                  </a:lnTo>
                  <a:lnTo>
                    <a:pt x="5263" y="501"/>
                  </a:lnTo>
                  <a:lnTo>
                    <a:pt x="5263" y="1"/>
                  </a:lnTo>
                  <a:close/>
                </a:path>
              </a:pathLst>
            </a:custGeom>
            <a:solidFill>
              <a:srgbClr val="CBD7D8"/>
            </a:solidFill>
            <a:ln>
              <a:noFill/>
            </a:ln>
          </p:spPr>
          <p:txBody>
            <a:bodyPr spcFirstLastPara="1" wrap="square" lIns="91425" tIns="91425" rIns="91425" bIns="91425"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dirty="0">
                <a:ln>
                  <a:noFill/>
                </a:ln>
                <a:solidFill>
                  <a:srgbClr val="000000"/>
                </a:solidFill>
                <a:effectLst/>
                <a:uLnTx/>
                <a:uFillTx/>
                <a:latin typeface="Arial"/>
                <a:cs typeface="Arial"/>
                <a:sym typeface="Arial"/>
              </a:endParaRPr>
            </a:p>
          </p:txBody>
        </p:sp>
        <p:sp>
          <p:nvSpPr>
            <p:cNvPr id="59" name="Google Shape;59;p2"/>
            <p:cNvSpPr/>
            <p:nvPr/>
          </p:nvSpPr>
          <p:spPr>
            <a:xfrm>
              <a:off x="6533550" y="3734225"/>
              <a:ext cx="29775" cy="137825"/>
            </a:xfrm>
            <a:custGeom>
              <a:avLst/>
              <a:gdLst/>
              <a:ahLst/>
              <a:cxnLst/>
              <a:rect l="l" t="t" r="r" b="b"/>
              <a:pathLst>
                <a:path w="1191" h="5513" extrusionOk="0">
                  <a:moveTo>
                    <a:pt x="286" y="0"/>
                  </a:moveTo>
                  <a:cubicBezTo>
                    <a:pt x="191" y="48"/>
                    <a:pt x="107" y="84"/>
                    <a:pt x="0" y="84"/>
                  </a:cubicBezTo>
                  <a:lnTo>
                    <a:pt x="893" y="5382"/>
                  </a:lnTo>
                  <a:lnTo>
                    <a:pt x="901" y="5464"/>
                  </a:lnTo>
                  <a:lnTo>
                    <a:pt x="901" y="5464"/>
                  </a:lnTo>
                  <a:cubicBezTo>
                    <a:pt x="904" y="5435"/>
                    <a:pt x="918" y="5409"/>
                    <a:pt x="941" y="5394"/>
                  </a:cubicBezTo>
                  <a:cubicBezTo>
                    <a:pt x="971" y="5356"/>
                    <a:pt x="1016" y="5327"/>
                    <a:pt x="1063" y="5327"/>
                  </a:cubicBezTo>
                  <a:cubicBezTo>
                    <a:pt x="1090" y="5327"/>
                    <a:pt x="1117" y="5337"/>
                    <a:pt x="1143" y="5358"/>
                  </a:cubicBezTo>
                  <a:lnTo>
                    <a:pt x="1191" y="5394"/>
                  </a:lnTo>
                  <a:lnTo>
                    <a:pt x="1143" y="5108"/>
                  </a:lnTo>
                  <a:lnTo>
                    <a:pt x="286" y="0"/>
                  </a:lnTo>
                  <a:close/>
                  <a:moveTo>
                    <a:pt x="901" y="5464"/>
                  </a:moveTo>
                  <a:lnTo>
                    <a:pt x="901" y="5464"/>
                  </a:lnTo>
                  <a:cubicBezTo>
                    <a:pt x="900" y="5479"/>
                    <a:pt x="901" y="5496"/>
                    <a:pt x="905" y="5513"/>
                  </a:cubicBezTo>
                  <a:lnTo>
                    <a:pt x="905" y="5501"/>
                  </a:lnTo>
                  <a:lnTo>
                    <a:pt x="901" y="5464"/>
                  </a:lnTo>
                  <a:close/>
                </a:path>
              </a:pathLst>
            </a:custGeom>
            <a:solidFill>
              <a:srgbClr val="CBD7D8"/>
            </a:solidFill>
            <a:ln>
              <a:noFill/>
            </a:ln>
          </p:spPr>
          <p:txBody>
            <a:bodyPr spcFirstLastPara="1" wrap="square" lIns="91425" tIns="91425" rIns="91425" bIns="91425"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dirty="0">
                <a:ln>
                  <a:noFill/>
                </a:ln>
                <a:solidFill>
                  <a:srgbClr val="000000"/>
                </a:solidFill>
                <a:effectLst/>
                <a:uLnTx/>
                <a:uFillTx/>
                <a:latin typeface="Arial"/>
                <a:cs typeface="Arial"/>
                <a:sym typeface="Arial"/>
              </a:endParaRPr>
            </a:p>
          </p:txBody>
        </p:sp>
        <p:sp>
          <p:nvSpPr>
            <p:cNvPr id="60" name="Google Shape;60;p2"/>
            <p:cNvSpPr/>
            <p:nvPr/>
          </p:nvSpPr>
          <p:spPr>
            <a:xfrm>
              <a:off x="6557650" y="3873825"/>
              <a:ext cx="25" cy="25"/>
            </a:xfrm>
            <a:custGeom>
              <a:avLst/>
              <a:gdLst/>
              <a:ahLst/>
              <a:cxnLst/>
              <a:rect l="l" t="t" r="r" b="b"/>
              <a:pathLst>
                <a:path w="1" h="1" extrusionOk="0">
                  <a:moveTo>
                    <a:pt x="1" y="0"/>
                  </a:moveTo>
                  <a:close/>
                </a:path>
              </a:pathLst>
            </a:custGeom>
            <a:solidFill>
              <a:srgbClr val="CBD7D8"/>
            </a:solidFill>
            <a:ln>
              <a:noFill/>
            </a:ln>
          </p:spPr>
          <p:txBody>
            <a:bodyPr spcFirstLastPara="1" wrap="square" lIns="91425" tIns="91425" rIns="91425" bIns="91425"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dirty="0">
                <a:ln>
                  <a:noFill/>
                </a:ln>
                <a:solidFill>
                  <a:srgbClr val="000000"/>
                </a:solidFill>
                <a:effectLst/>
                <a:uLnTx/>
                <a:uFillTx/>
                <a:latin typeface="Arial"/>
                <a:cs typeface="Arial"/>
                <a:sym typeface="Arial"/>
              </a:endParaRPr>
            </a:p>
          </p:txBody>
        </p:sp>
        <p:sp>
          <p:nvSpPr>
            <p:cNvPr id="61" name="Google Shape;61;p2"/>
            <p:cNvSpPr/>
            <p:nvPr/>
          </p:nvSpPr>
          <p:spPr>
            <a:xfrm>
              <a:off x="6679700" y="3952700"/>
              <a:ext cx="14000" cy="17300"/>
            </a:xfrm>
            <a:custGeom>
              <a:avLst/>
              <a:gdLst/>
              <a:ahLst/>
              <a:cxnLst/>
              <a:rect l="l" t="t" r="r" b="b"/>
              <a:pathLst>
                <a:path w="560" h="692" extrusionOk="0">
                  <a:moveTo>
                    <a:pt x="84" y="0"/>
                  </a:moveTo>
                  <a:lnTo>
                    <a:pt x="0" y="298"/>
                  </a:lnTo>
                  <a:lnTo>
                    <a:pt x="560" y="691"/>
                  </a:lnTo>
                  <a:lnTo>
                    <a:pt x="560" y="334"/>
                  </a:lnTo>
                  <a:lnTo>
                    <a:pt x="84" y="0"/>
                  </a:lnTo>
                  <a:close/>
                </a:path>
              </a:pathLst>
            </a:custGeom>
            <a:solidFill>
              <a:srgbClr val="CBD7D8"/>
            </a:solidFill>
            <a:ln>
              <a:noFill/>
            </a:ln>
          </p:spPr>
          <p:txBody>
            <a:bodyPr spcFirstLastPara="1" wrap="square" lIns="91425" tIns="91425" rIns="91425" bIns="91425"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dirty="0">
                <a:ln>
                  <a:noFill/>
                </a:ln>
                <a:solidFill>
                  <a:srgbClr val="000000"/>
                </a:solidFill>
                <a:effectLst/>
                <a:uLnTx/>
                <a:uFillTx/>
                <a:latin typeface="Arial"/>
                <a:cs typeface="Arial"/>
                <a:sym typeface="Arial"/>
              </a:endParaRPr>
            </a:p>
          </p:txBody>
        </p:sp>
        <p:sp>
          <p:nvSpPr>
            <p:cNvPr id="62" name="Google Shape;62;p2"/>
            <p:cNvSpPr/>
            <p:nvPr/>
          </p:nvSpPr>
          <p:spPr>
            <a:xfrm>
              <a:off x="6555875" y="3867675"/>
              <a:ext cx="119375" cy="88025"/>
            </a:xfrm>
            <a:custGeom>
              <a:avLst/>
              <a:gdLst/>
              <a:ahLst/>
              <a:cxnLst/>
              <a:rect l="l" t="t" r="r" b="b"/>
              <a:pathLst>
                <a:path w="4775" h="3521" extrusionOk="0">
                  <a:moveTo>
                    <a:pt x="157" y="0"/>
                  </a:moveTo>
                  <a:cubicBezTo>
                    <a:pt x="107" y="0"/>
                    <a:pt x="54" y="19"/>
                    <a:pt x="24" y="56"/>
                  </a:cubicBezTo>
                  <a:cubicBezTo>
                    <a:pt x="0" y="80"/>
                    <a:pt x="0" y="127"/>
                    <a:pt x="0" y="175"/>
                  </a:cubicBezTo>
                  <a:cubicBezTo>
                    <a:pt x="4" y="171"/>
                    <a:pt x="6" y="170"/>
                    <a:pt x="8" y="170"/>
                  </a:cubicBezTo>
                  <a:cubicBezTo>
                    <a:pt x="12" y="170"/>
                    <a:pt x="12" y="178"/>
                    <a:pt x="12" y="187"/>
                  </a:cubicBezTo>
                  <a:cubicBezTo>
                    <a:pt x="24" y="199"/>
                    <a:pt x="24" y="199"/>
                    <a:pt x="24" y="222"/>
                  </a:cubicBezTo>
                  <a:cubicBezTo>
                    <a:pt x="24" y="222"/>
                    <a:pt x="24" y="234"/>
                    <a:pt x="48" y="234"/>
                  </a:cubicBezTo>
                  <a:lnTo>
                    <a:pt x="48" y="246"/>
                  </a:lnTo>
                  <a:lnTo>
                    <a:pt x="60" y="258"/>
                  </a:lnTo>
                  <a:lnTo>
                    <a:pt x="131" y="306"/>
                  </a:lnTo>
                  <a:lnTo>
                    <a:pt x="4691" y="3521"/>
                  </a:lnTo>
                  <a:lnTo>
                    <a:pt x="4775" y="3223"/>
                  </a:lnTo>
                  <a:lnTo>
                    <a:pt x="357" y="103"/>
                  </a:lnTo>
                  <a:lnTo>
                    <a:pt x="286" y="56"/>
                  </a:lnTo>
                  <a:lnTo>
                    <a:pt x="238" y="20"/>
                  </a:lnTo>
                  <a:cubicBezTo>
                    <a:pt x="216" y="7"/>
                    <a:pt x="187" y="0"/>
                    <a:pt x="157" y="0"/>
                  </a:cubicBezTo>
                  <a:close/>
                </a:path>
              </a:pathLst>
            </a:custGeom>
            <a:solidFill>
              <a:srgbClr val="CBD7D8"/>
            </a:solidFill>
            <a:ln>
              <a:noFill/>
            </a:ln>
          </p:spPr>
          <p:txBody>
            <a:bodyPr spcFirstLastPara="1" wrap="square" lIns="91425" tIns="91425" rIns="91425" bIns="91425"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dirty="0">
                <a:ln>
                  <a:noFill/>
                </a:ln>
                <a:solidFill>
                  <a:srgbClr val="000000"/>
                </a:solidFill>
                <a:effectLst/>
                <a:uLnTx/>
                <a:uFillTx/>
                <a:latin typeface="Arial"/>
                <a:cs typeface="Arial"/>
                <a:sym typeface="Arial"/>
              </a:endParaRPr>
            </a:p>
          </p:txBody>
        </p:sp>
        <p:sp>
          <p:nvSpPr>
            <p:cNvPr id="63" name="Google Shape;63;p2"/>
            <p:cNvSpPr/>
            <p:nvPr/>
          </p:nvSpPr>
          <p:spPr>
            <a:xfrm>
              <a:off x="6604375" y="4211350"/>
              <a:ext cx="3600" cy="2725"/>
            </a:xfrm>
            <a:custGeom>
              <a:avLst/>
              <a:gdLst/>
              <a:ahLst/>
              <a:cxnLst/>
              <a:rect l="l" t="t" r="r" b="b"/>
              <a:pathLst>
                <a:path w="144" h="109" extrusionOk="0">
                  <a:moveTo>
                    <a:pt x="25" y="1"/>
                  </a:moveTo>
                  <a:lnTo>
                    <a:pt x="1" y="108"/>
                  </a:lnTo>
                  <a:cubicBezTo>
                    <a:pt x="60" y="108"/>
                    <a:pt x="120" y="72"/>
                    <a:pt x="144" y="13"/>
                  </a:cubicBezTo>
                  <a:cubicBezTo>
                    <a:pt x="96" y="1"/>
                    <a:pt x="72" y="1"/>
                    <a:pt x="25" y="1"/>
                  </a:cubicBezTo>
                  <a:close/>
                </a:path>
              </a:pathLst>
            </a:custGeom>
            <a:solidFill>
              <a:srgbClr val="CBD7D8"/>
            </a:solidFill>
            <a:ln>
              <a:noFill/>
            </a:ln>
          </p:spPr>
          <p:txBody>
            <a:bodyPr spcFirstLastPara="1" wrap="square" lIns="91425" tIns="91425" rIns="91425" bIns="91425"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dirty="0">
                <a:ln>
                  <a:noFill/>
                </a:ln>
                <a:solidFill>
                  <a:srgbClr val="000000"/>
                </a:solidFill>
                <a:effectLst/>
                <a:uLnTx/>
                <a:uFillTx/>
                <a:latin typeface="Arial"/>
                <a:cs typeface="Arial"/>
                <a:sym typeface="Arial"/>
              </a:endParaRPr>
            </a:p>
          </p:txBody>
        </p:sp>
        <p:sp>
          <p:nvSpPr>
            <p:cNvPr id="64" name="Google Shape;64;p2"/>
            <p:cNvSpPr/>
            <p:nvPr/>
          </p:nvSpPr>
          <p:spPr>
            <a:xfrm>
              <a:off x="6613600" y="3885425"/>
              <a:ext cx="80400" cy="282800"/>
            </a:xfrm>
            <a:custGeom>
              <a:avLst/>
              <a:gdLst/>
              <a:ahLst/>
              <a:cxnLst/>
              <a:rect l="l" t="t" r="r" b="b"/>
              <a:pathLst>
                <a:path w="3216" h="11312" extrusionOk="0">
                  <a:moveTo>
                    <a:pt x="3216" y="1"/>
                  </a:moveTo>
                  <a:lnTo>
                    <a:pt x="2489" y="2525"/>
                  </a:lnTo>
                  <a:lnTo>
                    <a:pt x="2394" y="2811"/>
                  </a:lnTo>
                  <a:lnTo>
                    <a:pt x="1" y="11204"/>
                  </a:lnTo>
                  <a:cubicBezTo>
                    <a:pt x="108" y="11216"/>
                    <a:pt x="191" y="11252"/>
                    <a:pt x="287" y="11312"/>
                  </a:cubicBezTo>
                  <a:lnTo>
                    <a:pt x="2644" y="3001"/>
                  </a:lnTo>
                  <a:lnTo>
                    <a:pt x="2739" y="2703"/>
                  </a:lnTo>
                  <a:lnTo>
                    <a:pt x="3216" y="1072"/>
                  </a:lnTo>
                  <a:lnTo>
                    <a:pt x="3216" y="1"/>
                  </a:lnTo>
                  <a:close/>
                </a:path>
              </a:pathLst>
            </a:custGeom>
            <a:solidFill>
              <a:srgbClr val="CBD7D8"/>
            </a:solidFill>
            <a:ln>
              <a:noFill/>
            </a:ln>
          </p:spPr>
          <p:txBody>
            <a:bodyPr spcFirstLastPara="1" wrap="square" lIns="91425" tIns="91425" rIns="91425" bIns="91425"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dirty="0">
                <a:ln>
                  <a:noFill/>
                </a:ln>
                <a:solidFill>
                  <a:srgbClr val="000000"/>
                </a:solidFill>
                <a:effectLst/>
                <a:uLnTx/>
                <a:uFillTx/>
                <a:latin typeface="Arial"/>
                <a:cs typeface="Arial"/>
                <a:sym typeface="Arial"/>
              </a:endParaRPr>
            </a:p>
          </p:txBody>
        </p:sp>
        <p:sp>
          <p:nvSpPr>
            <p:cNvPr id="65" name="Google Shape;65;p2"/>
            <p:cNvSpPr/>
            <p:nvPr/>
          </p:nvSpPr>
          <p:spPr>
            <a:xfrm>
              <a:off x="6443950" y="4280425"/>
              <a:ext cx="42875" cy="292625"/>
            </a:xfrm>
            <a:custGeom>
              <a:avLst/>
              <a:gdLst/>
              <a:ahLst/>
              <a:cxnLst/>
              <a:rect l="l" t="t" r="r" b="b"/>
              <a:pathLst>
                <a:path w="1715" h="11705" extrusionOk="0">
                  <a:moveTo>
                    <a:pt x="298" y="0"/>
                  </a:moveTo>
                  <a:cubicBezTo>
                    <a:pt x="191" y="36"/>
                    <a:pt x="108" y="48"/>
                    <a:pt x="0" y="48"/>
                  </a:cubicBezTo>
                  <a:lnTo>
                    <a:pt x="1417" y="11704"/>
                  </a:lnTo>
                  <a:cubicBezTo>
                    <a:pt x="1475" y="11696"/>
                    <a:pt x="1538" y="11682"/>
                    <a:pt x="1599" y="11682"/>
                  </a:cubicBezTo>
                  <a:cubicBezTo>
                    <a:pt x="1626" y="11682"/>
                    <a:pt x="1653" y="11685"/>
                    <a:pt x="1679" y="11692"/>
                  </a:cubicBezTo>
                  <a:lnTo>
                    <a:pt x="1715" y="11692"/>
                  </a:lnTo>
                  <a:lnTo>
                    <a:pt x="298" y="0"/>
                  </a:lnTo>
                  <a:close/>
                </a:path>
              </a:pathLst>
            </a:custGeom>
            <a:solidFill>
              <a:srgbClr val="CBD7D8"/>
            </a:solidFill>
            <a:ln>
              <a:noFill/>
            </a:ln>
          </p:spPr>
          <p:txBody>
            <a:bodyPr spcFirstLastPara="1" wrap="square" lIns="91425" tIns="91425" rIns="91425" bIns="91425"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dirty="0">
                <a:ln>
                  <a:noFill/>
                </a:ln>
                <a:solidFill>
                  <a:srgbClr val="000000"/>
                </a:solidFill>
                <a:effectLst/>
                <a:uLnTx/>
                <a:uFillTx/>
                <a:latin typeface="Arial"/>
                <a:cs typeface="Arial"/>
                <a:sym typeface="Arial"/>
              </a:endParaRPr>
            </a:p>
          </p:txBody>
        </p:sp>
        <p:sp>
          <p:nvSpPr>
            <p:cNvPr id="66" name="Google Shape;66;p2"/>
            <p:cNvSpPr/>
            <p:nvPr/>
          </p:nvSpPr>
          <p:spPr>
            <a:xfrm>
              <a:off x="6486800" y="4208675"/>
              <a:ext cx="118200" cy="365250"/>
            </a:xfrm>
            <a:custGeom>
              <a:avLst/>
              <a:gdLst/>
              <a:ahLst/>
              <a:cxnLst/>
              <a:rect l="l" t="t" r="r" b="b"/>
              <a:pathLst>
                <a:path w="4728" h="14610" extrusionOk="0">
                  <a:moveTo>
                    <a:pt x="4442" y="1"/>
                  </a:moveTo>
                  <a:lnTo>
                    <a:pt x="1" y="14574"/>
                  </a:lnTo>
                  <a:cubicBezTo>
                    <a:pt x="37" y="14586"/>
                    <a:pt x="84" y="14586"/>
                    <a:pt x="108" y="14610"/>
                  </a:cubicBezTo>
                  <a:lnTo>
                    <a:pt x="430" y="14181"/>
                  </a:lnTo>
                  <a:lnTo>
                    <a:pt x="4704" y="215"/>
                  </a:lnTo>
                  <a:lnTo>
                    <a:pt x="4728" y="108"/>
                  </a:lnTo>
                  <a:cubicBezTo>
                    <a:pt x="4621" y="96"/>
                    <a:pt x="4537" y="48"/>
                    <a:pt x="4442" y="1"/>
                  </a:cubicBezTo>
                  <a:close/>
                </a:path>
              </a:pathLst>
            </a:custGeom>
            <a:solidFill>
              <a:srgbClr val="CBD7D8"/>
            </a:solidFill>
            <a:ln>
              <a:noFill/>
            </a:ln>
          </p:spPr>
          <p:txBody>
            <a:bodyPr spcFirstLastPara="1" wrap="square" lIns="91425" tIns="91425" rIns="91425" bIns="91425"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dirty="0">
                <a:ln>
                  <a:noFill/>
                </a:ln>
                <a:solidFill>
                  <a:srgbClr val="000000"/>
                </a:solidFill>
                <a:effectLst/>
                <a:uLnTx/>
                <a:uFillTx/>
                <a:latin typeface="Arial"/>
                <a:cs typeface="Arial"/>
                <a:sym typeface="Arial"/>
              </a:endParaRPr>
            </a:p>
          </p:txBody>
        </p:sp>
        <p:sp>
          <p:nvSpPr>
            <p:cNvPr id="67" name="Google Shape;67;p2"/>
            <p:cNvSpPr/>
            <p:nvPr/>
          </p:nvSpPr>
          <p:spPr>
            <a:xfrm>
              <a:off x="6475500" y="4189625"/>
              <a:ext cx="112550" cy="56575"/>
            </a:xfrm>
            <a:custGeom>
              <a:avLst/>
              <a:gdLst/>
              <a:ahLst/>
              <a:cxnLst/>
              <a:rect l="l" t="t" r="r" b="b"/>
              <a:pathLst>
                <a:path w="4502" h="2263" extrusionOk="0">
                  <a:moveTo>
                    <a:pt x="4418" y="1"/>
                  </a:moveTo>
                  <a:lnTo>
                    <a:pt x="0" y="1965"/>
                  </a:lnTo>
                  <a:cubicBezTo>
                    <a:pt x="36" y="2061"/>
                    <a:pt x="48" y="2168"/>
                    <a:pt x="60" y="2263"/>
                  </a:cubicBezTo>
                  <a:lnTo>
                    <a:pt x="4501" y="298"/>
                  </a:lnTo>
                  <a:cubicBezTo>
                    <a:pt x="4453" y="215"/>
                    <a:pt x="4442" y="108"/>
                    <a:pt x="4418" y="1"/>
                  </a:cubicBezTo>
                  <a:close/>
                </a:path>
              </a:pathLst>
            </a:custGeom>
            <a:solidFill>
              <a:srgbClr val="CBD7D8"/>
            </a:solidFill>
            <a:ln>
              <a:noFill/>
            </a:ln>
          </p:spPr>
          <p:txBody>
            <a:bodyPr spcFirstLastPara="1" wrap="square" lIns="91425" tIns="91425" rIns="91425" bIns="91425"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dirty="0">
                <a:ln>
                  <a:noFill/>
                </a:ln>
                <a:solidFill>
                  <a:srgbClr val="000000"/>
                </a:solidFill>
                <a:effectLst/>
                <a:uLnTx/>
                <a:uFillTx/>
                <a:latin typeface="Arial"/>
                <a:cs typeface="Arial"/>
                <a:sym typeface="Arial"/>
              </a:endParaRPr>
            </a:p>
          </p:txBody>
        </p:sp>
        <p:sp>
          <p:nvSpPr>
            <p:cNvPr id="68" name="Google Shape;68;p2"/>
            <p:cNvSpPr/>
            <p:nvPr/>
          </p:nvSpPr>
          <p:spPr>
            <a:xfrm>
              <a:off x="6626125" y="4142000"/>
              <a:ext cx="67575" cy="36350"/>
            </a:xfrm>
            <a:custGeom>
              <a:avLst/>
              <a:gdLst/>
              <a:ahLst/>
              <a:cxnLst/>
              <a:rect l="l" t="t" r="r" b="b"/>
              <a:pathLst>
                <a:path w="2703" h="1454" extrusionOk="0">
                  <a:moveTo>
                    <a:pt x="2703" y="1"/>
                  </a:moveTo>
                  <a:lnTo>
                    <a:pt x="0" y="1191"/>
                  </a:lnTo>
                  <a:cubicBezTo>
                    <a:pt x="60" y="1287"/>
                    <a:pt x="119" y="1358"/>
                    <a:pt x="167" y="1453"/>
                  </a:cubicBezTo>
                  <a:lnTo>
                    <a:pt x="2703" y="334"/>
                  </a:lnTo>
                  <a:lnTo>
                    <a:pt x="2703" y="1"/>
                  </a:lnTo>
                  <a:close/>
                </a:path>
              </a:pathLst>
            </a:custGeom>
            <a:solidFill>
              <a:srgbClr val="CBD7D8"/>
            </a:solidFill>
            <a:ln>
              <a:noFill/>
            </a:ln>
          </p:spPr>
          <p:txBody>
            <a:bodyPr spcFirstLastPara="1" wrap="square" lIns="91425" tIns="91425" rIns="91425" bIns="91425"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dirty="0">
                <a:ln>
                  <a:noFill/>
                </a:ln>
                <a:solidFill>
                  <a:srgbClr val="000000"/>
                </a:solidFill>
                <a:effectLst/>
                <a:uLnTx/>
                <a:uFillTx/>
                <a:latin typeface="Arial"/>
                <a:cs typeface="Arial"/>
                <a:sym typeface="Arial"/>
              </a:endParaRPr>
            </a:p>
          </p:txBody>
        </p:sp>
        <p:sp>
          <p:nvSpPr>
            <p:cNvPr id="69" name="Google Shape;69;p2"/>
            <p:cNvSpPr/>
            <p:nvPr/>
          </p:nvSpPr>
          <p:spPr>
            <a:xfrm>
              <a:off x="6489775" y="4289950"/>
              <a:ext cx="203925" cy="288750"/>
            </a:xfrm>
            <a:custGeom>
              <a:avLst/>
              <a:gdLst/>
              <a:ahLst/>
              <a:cxnLst/>
              <a:rect l="l" t="t" r="r" b="b"/>
              <a:pathLst>
                <a:path w="8157" h="11550" extrusionOk="0">
                  <a:moveTo>
                    <a:pt x="8157" y="0"/>
                  </a:moveTo>
                  <a:lnTo>
                    <a:pt x="311" y="10930"/>
                  </a:lnTo>
                  <a:lnTo>
                    <a:pt x="1" y="11371"/>
                  </a:lnTo>
                  <a:cubicBezTo>
                    <a:pt x="84" y="11406"/>
                    <a:pt x="180" y="11466"/>
                    <a:pt x="239" y="11549"/>
                  </a:cubicBezTo>
                  <a:lnTo>
                    <a:pt x="8157" y="500"/>
                  </a:lnTo>
                  <a:lnTo>
                    <a:pt x="8157" y="0"/>
                  </a:lnTo>
                  <a:close/>
                </a:path>
              </a:pathLst>
            </a:custGeom>
            <a:solidFill>
              <a:srgbClr val="CBD7D8"/>
            </a:solidFill>
            <a:ln>
              <a:noFill/>
            </a:ln>
          </p:spPr>
          <p:txBody>
            <a:bodyPr spcFirstLastPara="1" wrap="square" lIns="91425" tIns="91425" rIns="91425" bIns="91425"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dirty="0">
                <a:ln>
                  <a:noFill/>
                </a:ln>
                <a:solidFill>
                  <a:srgbClr val="000000"/>
                </a:solidFill>
                <a:effectLst/>
                <a:uLnTx/>
                <a:uFillTx/>
                <a:latin typeface="Arial"/>
                <a:cs typeface="Arial"/>
                <a:sym typeface="Arial"/>
              </a:endParaRPr>
            </a:p>
          </p:txBody>
        </p:sp>
        <p:sp>
          <p:nvSpPr>
            <p:cNvPr id="70" name="Google Shape;70;p2"/>
            <p:cNvSpPr/>
            <p:nvPr/>
          </p:nvSpPr>
          <p:spPr>
            <a:xfrm>
              <a:off x="6585925" y="4164825"/>
              <a:ext cx="47350" cy="46925"/>
            </a:xfrm>
            <a:custGeom>
              <a:avLst/>
              <a:gdLst/>
              <a:ahLst/>
              <a:cxnLst/>
              <a:rect l="l" t="t" r="r" b="b"/>
              <a:pathLst>
                <a:path w="1894" h="1877" extrusionOk="0">
                  <a:moveTo>
                    <a:pt x="941" y="0"/>
                  </a:moveTo>
                  <a:cubicBezTo>
                    <a:pt x="489" y="0"/>
                    <a:pt x="98" y="315"/>
                    <a:pt x="25" y="779"/>
                  </a:cubicBezTo>
                  <a:cubicBezTo>
                    <a:pt x="1" y="850"/>
                    <a:pt x="1" y="921"/>
                    <a:pt x="1" y="993"/>
                  </a:cubicBezTo>
                  <a:cubicBezTo>
                    <a:pt x="1" y="1100"/>
                    <a:pt x="36" y="1195"/>
                    <a:pt x="84" y="1290"/>
                  </a:cubicBezTo>
                  <a:cubicBezTo>
                    <a:pt x="155" y="1493"/>
                    <a:pt x="298" y="1648"/>
                    <a:pt x="501" y="1755"/>
                  </a:cubicBezTo>
                  <a:cubicBezTo>
                    <a:pt x="584" y="1802"/>
                    <a:pt x="679" y="1826"/>
                    <a:pt x="775" y="1862"/>
                  </a:cubicBezTo>
                  <a:cubicBezTo>
                    <a:pt x="810" y="1862"/>
                    <a:pt x="858" y="1874"/>
                    <a:pt x="882" y="1874"/>
                  </a:cubicBezTo>
                  <a:cubicBezTo>
                    <a:pt x="905" y="1876"/>
                    <a:pt x="927" y="1876"/>
                    <a:pt x="950" y="1876"/>
                  </a:cubicBezTo>
                  <a:cubicBezTo>
                    <a:pt x="1387" y="1876"/>
                    <a:pt x="1779" y="1553"/>
                    <a:pt x="1870" y="1112"/>
                  </a:cubicBezTo>
                  <a:cubicBezTo>
                    <a:pt x="1894" y="921"/>
                    <a:pt x="1870" y="719"/>
                    <a:pt x="1787" y="552"/>
                  </a:cubicBezTo>
                  <a:cubicBezTo>
                    <a:pt x="1751" y="457"/>
                    <a:pt x="1691" y="374"/>
                    <a:pt x="1632" y="302"/>
                  </a:cubicBezTo>
                  <a:cubicBezTo>
                    <a:pt x="1572" y="219"/>
                    <a:pt x="1477" y="159"/>
                    <a:pt x="1406" y="124"/>
                  </a:cubicBezTo>
                  <a:cubicBezTo>
                    <a:pt x="1310" y="76"/>
                    <a:pt x="1227" y="40"/>
                    <a:pt x="1120" y="17"/>
                  </a:cubicBezTo>
                  <a:cubicBezTo>
                    <a:pt x="1060" y="6"/>
                    <a:pt x="1000" y="0"/>
                    <a:pt x="941" y="0"/>
                  </a:cubicBezTo>
                  <a:close/>
                </a:path>
              </a:pathLst>
            </a:custGeom>
            <a:solidFill>
              <a:srgbClr val="8E0404"/>
            </a:solidFill>
            <a:ln>
              <a:noFill/>
            </a:ln>
          </p:spPr>
          <p:txBody>
            <a:bodyPr spcFirstLastPara="1" wrap="square" lIns="91425" tIns="91425" rIns="91425" bIns="91425"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dirty="0">
                <a:ln>
                  <a:noFill/>
                </a:ln>
                <a:solidFill>
                  <a:srgbClr val="000000"/>
                </a:solidFill>
                <a:effectLst/>
                <a:uLnTx/>
                <a:uFillTx/>
                <a:latin typeface="Arial"/>
                <a:cs typeface="Arial"/>
                <a:sym typeface="Arial"/>
              </a:endParaRPr>
            </a:p>
          </p:txBody>
        </p:sp>
        <p:sp>
          <p:nvSpPr>
            <p:cNvPr id="71" name="Google Shape;71;p2"/>
            <p:cNvSpPr/>
            <p:nvPr/>
          </p:nvSpPr>
          <p:spPr>
            <a:xfrm>
              <a:off x="6407925" y="4215525"/>
              <a:ext cx="69375" cy="65800"/>
            </a:xfrm>
            <a:custGeom>
              <a:avLst/>
              <a:gdLst/>
              <a:ahLst/>
              <a:cxnLst/>
              <a:rect l="l" t="t" r="r" b="b"/>
              <a:pathLst>
                <a:path w="2775" h="2632" extrusionOk="0">
                  <a:moveTo>
                    <a:pt x="1489" y="1"/>
                  </a:moveTo>
                  <a:cubicBezTo>
                    <a:pt x="1263" y="1"/>
                    <a:pt x="1049" y="36"/>
                    <a:pt x="870" y="120"/>
                  </a:cubicBezTo>
                  <a:cubicBezTo>
                    <a:pt x="787" y="155"/>
                    <a:pt x="691" y="203"/>
                    <a:pt x="620" y="263"/>
                  </a:cubicBezTo>
                  <a:cubicBezTo>
                    <a:pt x="370" y="453"/>
                    <a:pt x="191" y="739"/>
                    <a:pt x="132" y="1060"/>
                  </a:cubicBezTo>
                  <a:cubicBezTo>
                    <a:pt x="1" y="1775"/>
                    <a:pt x="477" y="2477"/>
                    <a:pt x="1203" y="2608"/>
                  </a:cubicBezTo>
                  <a:cubicBezTo>
                    <a:pt x="1275" y="2632"/>
                    <a:pt x="1370" y="2632"/>
                    <a:pt x="1441" y="2632"/>
                  </a:cubicBezTo>
                  <a:cubicBezTo>
                    <a:pt x="1549" y="2632"/>
                    <a:pt x="1632" y="2608"/>
                    <a:pt x="1739" y="2596"/>
                  </a:cubicBezTo>
                  <a:cubicBezTo>
                    <a:pt x="2239" y="2477"/>
                    <a:pt x="2644" y="2072"/>
                    <a:pt x="2751" y="1537"/>
                  </a:cubicBezTo>
                  <a:cubicBezTo>
                    <a:pt x="2763" y="1441"/>
                    <a:pt x="2775" y="1322"/>
                    <a:pt x="2763" y="1215"/>
                  </a:cubicBezTo>
                  <a:cubicBezTo>
                    <a:pt x="2763" y="1108"/>
                    <a:pt x="2739" y="1001"/>
                    <a:pt x="2703" y="917"/>
                  </a:cubicBezTo>
                  <a:cubicBezTo>
                    <a:pt x="2573" y="501"/>
                    <a:pt x="2227" y="155"/>
                    <a:pt x="1787" y="36"/>
                  </a:cubicBezTo>
                  <a:cubicBezTo>
                    <a:pt x="1751" y="24"/>
                    <a:pt x="1727" y="24"/>
                    <a:pt x="1680" y="13"/>
                  </a:cubicBezTo>
                  <a:cubicBezTo>
                    <a:pt x="1620" y="1"/>
                    <a:pt x="1560" y="1"/>
                    <a:pt x="1489" y="1"/>
                  </a:cubicBezTo>
                  <a:close/>
                </a:path>
              </a:pathLst>
            </a:custGeom>
            <a:solidFill>
              <a:srgbClr val="8E0404"/>
            </a:solidFill>
            <a:ln>
              <a:noFill/>
            </a:ln>
          </p:spPr>
          <p:txBody>
            <a:bodyPr spcFirstLastPara="1" wrap="square" lIns="91425" tIns="91425" rIns="91425" bIns="91425"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dirty="0">
                <a:ln>
                  <a:noFill/>
                </a:ln>
                <a:solidFill>
                  <a:srgbClr val="000000"/>
                </a:solidFill>
                <a:effectLst/>
                <a:uLnTx/>
                <a:uFillTx/>
                <a:latin typeface="Arial"/>
                <a:cs typeface="Arial"/>
                <a:sym typeface="Arial"/>
              </a:endParaRPr>
            </a:p>
          </p:txBody>
        </p:sp>
        <p:sp>
          <p:nvSpPr>
            <p:cNvPr id="72" name="Google Shape;72;p2"/>
            <p:cNvSpPr/>
            <p:nvPr/>
          </p:nvSpPr>
          <p:spPr>
            <a:xfrm>
              <a:off x="4666950" y="3657525"/>
              <a:ext cx="11925" cy="12150"/>
            </a:xfrm>
            <a:custGeom>
              <a:avLst/>
              <a:gdLst/>
              <a:ahLst/>
              <a:cxnLst/>
              <a:rect l="l" t="t" r="r" b="b"/>
              <a:pathLst>
                <a:path w="477" h="486" extrusionOk="0">
                  <a:moveTo>
                    <a:pt x="233" y="1"/>
                  </a:moveTo>
                  <a:cubicBezTo>
                    <a:pt x="128" y="1"/>
                    <a:pt x="22" y="87"/>
                    <a:pt x="12" y="199"/>
                  </a:cubicBezTo>
                  <a:cubicBezTo>
                    <a:pt x="0" y="247"/>
                    <a:pt x="12" y="306"/>
                    <a:pt x="24" y="354"/>
                  </a:cubicBezTo>
                  <a:cubicBezTo>
                    <a:pt x="60" y="413"/>
                    <a:pt x="119" y="461"/>
                    <a:pt x="203" y="485"/>
                  </a:cubicBezTo>
                  <a:cubicBezTo>
                    <a:pt x="213" y="486"/>
                    <a:pt x="223" y="486"/>
                    <a:pt x="233" y="486"/>
                  </a:cubicBezTo>
                  <a:cubicBezTo>
                    <a:pt x="362" y="486"/>
                    <a:pt x="465" y="416"/>
                    <a:pt x="476" y="294"/>
                  </a:cubicBezTo>
                  <a:lnTo>
                    <a:pt x="476" y="187"/>
                  </a:lnTo>
                  <a:cubicBezTo>
                    <a:pt x="429" y="92"/>
                    <a:pt x="369" y="20"/>
                    <a:pt x="286" y="8"/>
                  </a:cubicBezTo>
                  <a:cubicBezTo>
                    <a:pt x="269" y="3"/>
                    <a:pt x="251" y="1"/>
                    <a:pt x="233" y="1"/>
                  </a:cubicBezTo>
                  <a:close/>
                </a:path>
              </a:pathLst>
            </a:custGeom>
            <a:solidFill>
              <a:srgbClr val="8E0404"/>
            </a:solidFill>
            <a:ln>
              <a:noFill/>
            </a:ln>
          </p:spPr>
          <p:txBody>
            <a:bodyPr spcFirstLastPara="1" wrap="square" lIns="91425" tIns="91425" rIns="91425" bIns="91425"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dirty="0">
                <a:ln>
                  <a:noFill/>
                </a:ln>
                <a:solidFill>
                  <a:srgbClr val="000000"/>
                </a:solidFill>
                <a:effectLst/>
                <a:uLnTx/>
                <a:uFillTx/>
                <a:latin typeface="Arial"/>
                <a:cs typeface="Arial"/>
                <a:sym typeface="Arial"/>
              </a:endParaRPr>
            </a:p>
          </p:txBody>
        </p:sp>
        <p:sp>
          <p:nvSpPr>
            <p:cNvPr id="73" name="Google Shape;73;p2"/>
            <p:cNvSpPr/>
            <p:nvPr/>
          </p:nvSpPr>
          <p:spPr>
            <a:xfrm>
              <a:off x="5526275" y="3907750"/>
              <a:ext cx="25325" cy="23650"/>
            </a:xfrm>
            <a:custGeom>
              <a:avLst/>
              <a:gdLst/>
              <a:ahLst/>
              <a:cxnLst/>
              <a:rect l="l" t="t" r="r" b="b"/>
              <a:pathLst>
                <a:path w="1013" h="946" extrusionOk="0">
                  <a:moveTo>
                    <a:pt x="512" y="1"/>
                  </a:moveTo>
                  <a:cubicBezTo>
                    <a:pt x="286" y="13"/>
                    <a:pt x="84" y="167"/>
                    <a:pt x="48" y="382"/>
                  </a:cubicBezTo>
                  <a:cubicBezTo>
                    <a:pt x="0" y="644"/>
                    <a:pt x="179" y="894"/>
                    <a:pt x="441" y="941"/>
                  </a:cubicBezTo>
                  <a:cubicBezTo>
                    <a:pt x="462" y="944"/>
                    <a:pt x="484" y="946"/>
                    <a:pt x="505" y="946"/>
                  </a:cubicBezTo>
                  <a:cubicBezTo>
                    <a:pt x="732" y="946"/>
                    <a:pt x="945" y="777"/>
                    <a:pt x="989" y="548"/>
                  </a:cubicBezTo>
                  <a:cubicBezTo>
                    <a:pt x="1012" y="370"/>
                    <a:pt x="941" y="191"/>
                    <a:pt x="798" y="84"/>
                  </a:cubicBezTo>
                  <a:cubicBezTo>
                    <a:pt x="739" y="48"/>
                    <a:pt x="679" y="13"/>
                    <a:pt x="584" y="1"/>
                  </a:cubicBezTo>
                  <a:close/>
                </a:path>
              </a:pathLst>
            </a:custGeom>
            <a:solidFill>
              <a:srgbClr val="8E0404"/>
            </a:solidFill>
            <a:ln>
              <a:noFill/>
            </a:ln>
          </p:spPr>
          <p:txBody>
            <a:bodyPr spcFirstLastPara="1" wrap="square" lIns="91425" tIns="91425" rIns="91425" bIns="91425"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dirty="0">
                <a:ln>
                  <a:noFill/>
                </a:ln>
                <a:solidFill>
                  <a:srgbClr val="000000"/>
                </a:solidFill>
                <a:effectLst/>
                <a:uLnTx/>
                <a:uFillTx/>
                <a:latin typeface="Arial"/>
                <a:cs typeface="Arial"/>
                <a:sym typeface="Arial"/>
              </a:endParaRPr>
            </a:p>
          </p:txBody>
        </p:sp>
        <p:sp>
          <p:nvSpPr>
            <p:cNvPr id="74" name="Google Shape;74;p2"/>
            <p:cNvSpPr/>
            <p:nvPr/>
          </p:nvSpPr>
          <p:spPr>
            <a:xfrm>
              <a:off x="6515675" y="3702325"/>
              <a:ext cx="35450" cy="33100"/>
            </a:xfrm>
            <a:custGeom>
              <a:avLst/>
              <a:gdLst/>
              <a:ahLst/>
              <a:cxnLst/>
              <a:rect l="l" t="t" r="r" b="b"/>
              <a:pathLst>
                <a:path w="1418" h="1324" extrusionOk="0">
                  <a:moveTo>
                    <a:pt x="679" y="0"/>
                  </a:moveTo>
                  <a:cubicBezTo>
                    <a:pt x="563" y="0"/>
                    <a:pt x="454" y="33"/>
                    <a:pt x="358" y="86"/>
                  </a:cubicBezTo>
                  <a:cubicBezTo>
                    <a:pt x="275" y="133"/>
                    <a:pt x="191" y="205"/>
                    <a:pt x="132" y="276"/>
                  </a:cubicBezTo>
                  <a:cubicBezTo>
                    <a:pt x="96" y="360"/>
                    <a:pt x="48" y="443"/>
                    <a:pt x="37" y="538"/>
                  </a:cubicBezTo>
                  <a:cubicBezTo>
                    <a:pt x="1" y="717"/>
                    <a:pt x="48" y="907"/>
                    <a:pt x="156" y="1038"/>
                  </a:cubicBezTo>
                  <a:cubicBezTo>
                    <a:pt x="215" y="1145"/>
                    <a:pt x="287" y="1205"/>
                    <a:pt x="370" y="1252"/>
                  </a:cubicBezTo>
                  <a:cubicBezTo>
                    <a:pt x="429" y="1276"/>
                    <a:pt x="513" y="1312"/>
                    <a:pt x="572" y="1312"/>
                  </a:cubicBezTo>
                  <a:cubicBezTo>
                    <a:pt x="608" y="1324"/>
                    <a:pt x="656" y="1324"/>
                    <a:pt x="703" y="1324"/>
                  </a:cubicBezTo>
                  <a:cubicBezTo>
                    <a:pt x="810" y="1324"/>
                    <a:pt x="894" y="1300"/>
                    <a:pt x="989" y="1252"/>
                  </a:cubicBezTo>
                  <a:cubicBezTo>
                    <a:pt x="1168" y="1157"/>
                    <a:pt x="1299" y="979"/>
                    <a:pt x="1346" y="776"/>
                  </a:cubicBezTo>
                  <a:cubicBezTo>
                    <a:pt x="1418" y="419"/>
                    <a:pt x="1168" y="62"/>
                    <a:pt x="810" y="14"/>
                  </a:cubicBezTo>
                  <a:cubicBezTo>
                    <a:pt x="766" y="5"/>
                    <a:pt x="722" y="0"/>
                    <a:pt x="679" y="0"/>
                  </a:cubicBezTo>
                  <a:close/>
                </a:path>
              </a:pathLst>
            </a:custGeom>
            <a:solidFill>
              <a:srgbClr val="8E0404"/>
            </a:solidFill>
            <a:ln>
              <a:noFill/>
            </a:ln>
          </p:spPr>
          <p:txBody>
            <a:bodyPr spcFirstLastPara="1" wrap="square" lIns="91425" tIns="91425" rIns="91425" bIns="91425"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dirty="0">
                <a:ln>
                  <a:noFill/>
                </a:ln>
                <a:solidFill>
                  <a:srgbClr val="000000"/>
                </a:solidFill>
                <a:effectLst/>
                <a:uLnTx/>
                <a:uFillTx/>
                <a:latin typeface="Arial"/>
                <a:cs typeface="Arial"/>
                <a:sym typeface="Arial"/>
              </a:endParaRPr>
            </a:p>
          </p:txBody>
        </p:sp>
        <p:sp>
          <p:nvSpPr>
            <p:cNvPr id="75" name="Google Shape;75;p2"/>
            <p:cNvSpPr/>
            <p:nvPr/>
          </p:nvSpPr>
          <p:spPr>
            <a:xfrm>
              <a:off x="6265350" y="3971075"/>
              <a:ext cx="33375" cy="33075"/>
            </a:xfrm>
            <a:custGeom>
              <a:avLst/>
              <a:gdLst/>
              <a:ahLst/>
              <a:cxnLst/>
              <a:rect l="l" t="t" r="r" b="b"/>
              <a:pathLst>
                <a:path w="1335" h="1323" extrusionOk="0">
                  <a:moveTo>
                    <a:pt x="652" y="1"/>
                  </a:moveTo>
                  <a:cubicBezTo>
                    <a:pt x="556" y="1"/>
                    <a:pt x="466" y="26"/>
                    <a:pt x="382" y="51"/>
                  </a:cubicBezTo>
                  <a:cubicBezTo>
                    <a:pt x="298" y="99"/>
                    <a:pt x="227" y="158"/>
                    <a:pt x="144" y="230"/>
                  </a:cubicBezTo>
                  <a:cubicBezTo>
                    <a:pt x="84" y="289"/>
                    <a:pt x="48" y="385"/>
                    <a:pt x="24" y="468"/>
                  </a:cubicBezTo>
                  <a:cubicBezTo>
                    <a:pt x="24" y="504"/>
                    <a:pt x="13" y="516"/>
                    <a:pt x="13" y="551"/>
                  </a:cubicBezTo>
                  <a:cubicBezTo>
                    <a:pt x="1" y="623"/>
                    <a:pt x="1" y="694"/>
                    <a:pt x="13" y="766"/>
                  </a:cubicBezTo>
                  <a:cubicBezTo>
                    <a:pt x="60" y="1039"/>
                    <a:pt x="263" y="1278"/>
                    <a:pt x="548" y="1301"/>
                  </a:cubicBezTo>
                  <a:cubicBezTo>
                    <a:pt x="595" y="1316"/>
                    <a:pt x="642" y="1322"/>
                    <a:pt x="689" y="1322"/>
                  </a:cubicBezTo>
                  <a:cubicBezTo>
                    <a:pt x="759" y="1322"/>
                    <a:pt x="829" y="1306"/>
                    <a:pt x="894" y="1278"/>
                  </a:cubicBezTo>
                  <a:cubicBezTo>
                    <a:pt x="977" y="1242"/>
                    <a:pt x="1072" y="1182"/>
                    <a:pt x="1144" y="1111"/>
                  </a:cubicBezTo>
                  <a:cubicBezTo>
                    <a:pt x="1251" y="1039"/>
                    <a:pt x="1310" y="920"/>
                    <a:pt x="1322" y="789"/>
                  </a:cubicBezTo>
                  <a:cubicBezTo>
                    <a:pt x="1334" y="706"/>
                    <a:pt x="1334" y="647"/>
                    <a:pt x="1322" y="575"/>
                  </a:cubicBezTo>
                  <a:cubicBezTo>
                    <a:pt x="1310" y="468"/>
                    <a:pt x="1275" y="385"/>
                    <a:pt x="1215" y="289"/>
                  </a:cubicBezTo>
                  <a:cubicBezTo>
                    <a:pt x="1179" y="218"/>
                    <a:pt x="1096" y="147"/>
                    <a:pt x="1025" y="99"/>
                  </a:cubicBezTo>
                  <a:cubicBezTo>
                    <a:pt x="953" y="51"/>
                    <a:pt x="858" y="27"/>
                    <a:pt x="775" y="16"/>
                  </a:cubicBezTo>
                  <a:cubicBezTo>
                    <a:pt x="733" y="5"/>
                    <a:pt x="692" y="1"/>
                    <a:pt x="652" y="1"/>
                  </a:cubicBezTo>
                  <a:close/>
                </a:path>
              </a:pathLst>
            </a:custGeom>
            <a:solidFill>
              <a:srgbClr val="8E0404"/>
            </a:solidFill>
            <a:ln>
              <a:noFill/>
            </a:ln>
          </p:spPr>
          <p:txBody>
            <a:bodyPr spcFirstLastPara="1" wrap="square" lIns="91425" tIns="91425" rIns="91425" bIns="91425"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dirty="0">
                <a:ln>
                  <a:noFill/>
                </a:ln>
                <a:solidFill>
                  <a:srgbClr val="000000"/>
                </a:solidFill>
                <a:effectLst/>
                <a:uLnTx/>
                <a:uFillTx/>
                <a:latin typeface="Arial"/>
                <a:cs typeface="Arial"/>
                <a:sym typeface="Arial"/>
              </a:endParaRPr>
            </a:p>
          </p:txBody>
        </p:sp>
        <p:sp>
          <p:nvSpPr>
            <p:cNvPr id="76" name="Google Shape;76;p2"/>
            <p:cNvSpPr/>
            <p:nvPr/>
          </p:nvSpPr>
          <p:spPr>
            <a:xfrm>
              <a:off x="6376075" y="3733725"/>
              <a:ext cx="25025" cy="23625"/>
            </a:xfrm>
            <a:custGeom>
              <a:avLst/>
              <a:gdLst/>
              <a:ahLst/>
              <a:cxnLst/>
              <a:rect l="l" t="t" r="r" b="b"/>
              <a:pathLst>
                <a:path w="1001" h="945" extrusionOk="0">
                  <a:moveTo>
                    <a:pt x="490" y="1"/>
                  </a:moveTo>
                  <a:cubicBezTo>
                    <a:pt x="268" y="1"/>
                    <a:pt x="56" y="168"/>
                    <a:pt x="25" y="401"/>
                  </a:cubicBezTo>
                  <a:cubicBezTo>
                    <a:pt x="25" y="425"/>
                    <a:pt x="1" y="473"/>
                    <a:pt x="1" y="497"/>
                  </a:cubicBezTo>
                  <a:cubicBezTo>
                    <a:pt x="1" y="604"/>
                    <a:pt x="48" y="699"/>
                    <a:pt x="108" y="770"/>
                  </a:cubicBezTo>
                  <a:cubicBezTo>
                    <a:pt x="179" y="830"/>
                    <a:pt x="263" y="889"/>
                    <a:pt x="358" y="913"/>
                  </a:cubicBezTo>
                  <a:cubicBezTo>
                    <a:pt x="370" y="913"/>
                    <a:pt x="394" y="937"/>
                    <a:pt x="406" y="937"/>
                  </a:cubicBezTo>
                  <a:cubicBezTo>
                    <a:pt x="436" y="941"/>
                    <a:pt x="467" y="944"/>
                    <a:pt x="497" y="944"/>
                  </a:cubicBezTo>
                  <a:cubicBezTo>
                    <a:pt x="550" y="944"/>
                    <a:pt x="603" y="936"/>
                    <a:pt x="656" y="913"/>
                  </a:cubicBezTo>
                  <a:cubicBezTo>
                    <a:pt x="810" y="854"/>
                    <a:pt x="929" y="723"/>
                    <a:pt x="953" y="556"/>
                  </a:cubicBezTo>
                  <a:cubicBezTo>
                    <a:pt x="1001" y="306"/>
                    <a:pt x="834" y="56"/>
                    <a:pt x="572" y="8"/>
                  </a:cubicBezTo>
                  <a:cubicBezTo>
                    <a:pt x="545" y="3"/>
                    <a:pt x="518" y="1"/>
                    <a:pt x="490" y="1"/>
                  </a:cubicBezTo>
                  <a:close/>
                </a:path>
              </a:pathLst>
            </a:custGeom>
            <a:solidFill>
              <a:srgbClr val="8E0404"/>
            </a:solidFill>
            <a:ln>
              <a:noFill/>
            </a:ln>
          </p:spPr>
          <p:txBody>
            <a:bodyPr spcFirstLastPara="1" wrap="square" lIns="91425" tIns="91425" rIns="91425" bIns="91425"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dirty="0">
                <a:ln>
                  <a:noFill/>
                </a:ln>
                <a:solidFill>
                  <a:srgbClr val="000000"/>
                </a:solidFill>
                <a:effectLst/>
                <a:uLnTx/>
                <a:uFillTx/>
                <a:latin typeface="Arial"/>
                <a:cs typeface="Arial"/>
                <a:sym typeface="Arial"/>
              </a:endParaRPr>
            </a:p>
          </p:txBody>
        </p:sp>
        <p:sp>
          <p:nvSpPr>
            <p:cNvPr id="77" name="Google Shape;77;p2"/>
            <p:cNvSpPr/>
            <p:nvPr/>
          </p:nvSpPr>
          <p:spPr>
            <a:xfrm>
              <a:off x="6507050" y="3935025"/>
              <a:ext cx="26225" cy="23850"/>
            </a:xfrm>
            <a:custGeom>
              <a:avLst/>
              <a:gdLst/>
              <a:ahLst/>
              <a:cxnLst/>
              <a:rect l="l" t="t" r="r" b="b"/>
              <a:pathLst>
                <a:path w="1049" h="954" extrusionOk="0">
                  <a:moveTo>
                    <a:pt x="532" y="0"/>
                  </a:moveTo>
                  <a:cubicBezTo>
                    <a:pt x="306" y="0"/>
                    <a:pt x="103" y="169"/>
                    <a:pt x="48" y="398"/>
                  </a:cubicBezTo>
                  <a:cubicBezTo>
                    <a:pt x="1" y="648"/>
                    <a:pt x="167" y="898"/>
                    <a:pt x="441" y="946"/>
                  </a:cubicBezTo>
                  <a:cubicBezTo>
                    <a:pt x="470" y="951"/>
                    <a:pt x="498" y="954"/>
                    <a:pt x="527" y="954"/>
                  </a:cubicBezTo>
                  <a:cubicBezTo>
                    <a:pt x="746" y="954"/>
                    <a:pt x="947" y="796"/>
                    <a:pt x="989" y="565"/>
                  </a:cubicBezTo>
                  <a:cubicBezTo>
                    <a:pt x="1048" y="291"/>
                    <a:pt x="870" y="53"/>
                    <a:pt x="596" y="5"/>
                  </a:cubicBezTo>
                  <a:cubicBezTo>
                    <a:pt x="574" y="2"/>
                    <a:pt x="553" y="0"/>
                    <a:pt x="532" y="0"/>
                  </a:cubicBezTo>
                  <a:close/>
                </a:path>
              </a:pathLst>
            </a:custGeom>
            <a:solidFill>
              <a:srgbClr val="8E0404"/>
            </a:solidFill>
            <a:ln>
              <a:noFill/>
            </a:ln>
          </p:spPr>
          <p:txBody>
            <a:bodyPr spcFirstLastPara="1" wrap="square" lIns="91425" tIns="91425" rIns="91425" bIns="91425"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dirty="0">
                <a:ln>
                  <a:noFill/>
                </a:ln>
                <a:solidFill>
                  <a:srgbClr val="000000"/>
                </a:solidFill>
                <a:effectLst/>
                <a:uLnTx/>
                <a:uFillTx/>
                <a:latin typeface="Arial"/>
                <a:cs typeface="Arial"/>
                <a:sym typeface="Arial"/>
              </a:endParaRPr>
            </a:p>
          </p:txBody>
        </p:sp>
        <p:sp>
          <p:nvSpPr>
            <p:cNvPr id="78" name="Google Shape;78;p2"/>
            <p:cNvSpPr/>
            <p:nvPr/>
          </p:nvSpPr>
          <p:spPr>
            <a:xfrm>
              <a:off x="5903100" y="3945425"/>
              <a:ext cx="25025" cy="23875"/>
            </a:xfrm>
            <a:custGeom>
              <a:avLst/>
              <a:gdLst/>
              <a:ahLst/>
              <a:cxnLst/>
              <a:rect l="l" t="t" r="r" b="b"/>
              <a:pathLst>
                <a:path w="1001" h="955" extrusionOk="0">
                  <a:moveTo>
                    <a:pt x="537" y="0"/>
                  </a:moveTo>
                  <a:cubicBezTo>
                    <a:pt x="497" y="0"/>
                    <a:pt x="457" y="6"/>
                    <a:pt x="417" y="6"/>
                  </a:cubicBezTo>
                  <a:cubicBezTo>
                    <a:pt x="322" y="30"/>
                    <a:pt x="227" y="89"/>
                    <a:pt x="167" y="160"/>
                  </a:cubicBezTo>
                  <a:cubicBezTo>
                    <a:pt x="108" y="220"/>
                    <a:pt x="60" y="303"/>
                    <a:pt x="48" y="399"/>
                  </a:cubicBezTo>
                  <a:cubicBezTo>
                    <a:pt x="1" y="601"/>
                    <a:pt x="120" y="815"/>
                    <a:pt x="298" y="899"/>
                  </a:cubicBezTo>
                  <a:cubicBezTo>
                    <a:pt x="346" y="922"/>
                    <a:pt x="382" y="934"/>
                    <a:pt x="441" y="946"/>
                  </a:cubicBezTo>
                  <a:cubicBezTo>
                    <a:pt x="471" y="951"/>
                    <a:pt x="500" y="954"/>
                    <a:pt x="529" y="954"/>
                  </a:cubicBezTo>
                  <a:cubicBezTo>
                    <a:pt x="570" y="954"/>
                    <a:pt x="609" y="948"/>
                    <a:pt x="644" y="934"/>
                  </a:cubicBezTo>
                  <a:cubicBezTo>
                    <a:pt x="656" y="934"/>
                    <a:pt x="679" y="922"/>
                    <a:pt x="691" y="922"/>
                  </a:cubicBezTo>
                  <a:cubicBezTo>
                    <a:pt x="798" y="887"/>
                    <a:pt x="870" y="815"/>
                    <a:pt x="929" y="720"/>
                  </a:cubicBezTo>
                  <a:cubicBezTo>
                    <a:pt x="929" y="708"/>
                    <a:pt x="941" y="696"/>
                    <a:pt x="941" y="684"/>
                  </a:cubicBezTo>
                  <a:cubicBezTo>
                    <a:pt x="953" y="637"/>
                    <a:pt x="977" y="601"/>
                    <a:pt x="989" y="541"/>
                  </a:cubicBezTo>
                  <a:cubicBezTo>
                    <a:pt x="1001" y="482"/>
                    <a:pt x="1001" y="446"/>
                    <a:pt x="989" y="387"/>
                  </a:cubicBezTo>
                  <a:cubicBezTo>
                    <a:pt x="977" y="303"/>
                    <a:pt x="941" y="232"/>
                    <a:pt x="882" y="172"/>
                  </a:cubicBezTo>
                  <a:cubicBezTo>
                    <a:pt x="810" y="101"/>
                    <a:pt x="727" y="41"/>
                    <a:pt x="596" y="6"/>
                  </a:cubicBezTo>
                  <a:cubicBezTo>
                    <a:pt x="576" y="2"/>
                    <a:pt x="556" y="0"/>
                    <a:pt x="537" y="0"/>
                  </a:cubicBezTo>
                  <a:close/>
                </a:path>
              </a:pathLst>
            </a:custGeom>
            <a:solidFill>
              <a:srgbClr val="8E0404"/>
            </a:solidFill>
            <a:ln>
              <a:noFill/>
            </a:ln>
          </p:spPr>
          <p:txBody>
            <a:bodyPr spcFirstLastPara="1" wrap="square" lIns="91425" tIns="91425" rIns="91425" bIns="91425"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dirty="0">
                <a:ln>
                  <a:noFill/>
                </a:ln>
                <a:solidFill>
                  <a:srgbClr val="000000"/>
                </a:solidFill>
                <a:effectLst/>
                <a:uLnTx/>
                <a:uFillTx/>
                <a:latin typeface="Arial"/>
                <a:cs typeface="Arial"/>
                <a:sym typeface="Arial"/>
              </a:endParaRPr>
            </a:p>
          </p:txBody>
        </p:sp>
        <p:sp>
          <p:nvSpPr>
            <p:cNvPr id="79" name="Google Shape;79;p2"/>
            <p:cNvSpPr/>
            <p:nvPr/>
          </p:nvSpPr>
          <p:spPr>
            <a:xfrm>
              <a:off x="5745650" y="3654300"/>
              <a:ext cx="23825" cy="23825"/>
            </a:xfrm>
            <a:custGeom>
              <a:avLst/>
              <a:gdLst/>
              <a:ahLst/>
              <a:cxnLst/>
              <a:rect l="l" t="t" r="r" b="b"/>
              <a:pathLst>
                <a:path w="953" h="953" extrusionOk="0">
                  <a:moveTo>
                    <a:pt x="471" y="0"/>
                  </a:moveTo>
                  <a:cubicBezTo>
                    <a:pt x="444" y="0"/>
                    <a:pt x="417" y="6"/>
                    <a:pt x="393" y="18"/>
                  </a:cubicBezTo>
                  <a:cubicBezTo>
                    <a:pt x="298" y="30"/>
                    <a:pt x="203" y="78"/>
                    <a:pt x="131" y="149"/>
                  </a:cubicBezTo>
                  <a:cubicBezTo>
                    <a:pt x="72" y="209"/>
                    <a:pt x="24" y="292"/>
                    <a:pt x="0" y="387"/>
                  </a:cubicBezTo>
                  <a:lnTo>
                    <a:pt x="0" y="423"/>
                  </a:lnTo>
                  <a:cubicBezTo>
                    <a:pt x="0" y="518"/>
                    <a:pt x="12" y="626"/>
                    <a:pt x="60" y="721"/>
                  </a:cubicBezTo>
                  <a:cubicBezTo>
                    <a:pt x="131" y="840"/>
                    <a:pt x="238" y="923"/>
                    <a:pt x="381" y="935"/>
                  </a:cubicBezTo>
                  <a:cubicBezTo>
                    <a:pt x="411" y="947"/>
                    <a:pt x="441" y="953"/>
                    <a:pt x="471" y="953"/>
                  </a:cubicBezTo>
                  <a:cubicBezTo>
                    <a:pt x="500" y="953"/>
                    <a:pt x="530" y="947"/>
                    <a:pt x="560" y="935"/>
                  </a:cubicBezTo>
                  <a:cubicBezTo>
                    <a:pt x="667" y="923"/>
                    <a:pt x="750" y="864"/>
                    <a:pt x="810" y="792"/>
                  </a:cubicBezTo>
                  <a:cubicBezTo>
                    <a:pt x="846" y="757"/>
                    <a:pt x="858" y="733"/>
                    <a:pt x="870" y="697"/>
                  </a:cubicBezTo>
                  <a:cubicBezTo>
                    <a:pt x="905" y="661"/>
                    <a:pt x="917" y="614"/>
                    <a:pt x="929" y="554"/>
                  </a:cubicBezTo>
                  <a:cubicBezTo>
                    <a:pt x="953" y="506"/>
                    <a:pt x="953" y="459"/>
                    <a:pt x="929" y="423"/>
                  </a:cubicBezTo>
                  <a:cubicBezTo>
                    <a:pt x="905" y="221"/>
                    <a:pt x="750" y="42"/>
                    <a:pt x="548" y="18"/>
                  </a:cubicBezTo>
                  <a:cubicBezTo>
                    <a:pt x="524" y="6"/>
                    <a:pt x="497" y="0"/>
                    <a:pt x="471" y="0"/>
                  </a:cubicBezTo>
                  <a:close/>
                </a:path>
              </a:pathLst>
            </a:custGeom>
            <a:solidFill>
              <a:srgbClr val="8E0404"/>
            </a:solidFill>
            <a:ln>
              <a:noFill/>
            </a:ln>
          </p:spPr>
          <p:txBody>
            <a:bodyPr spcFirstLastPara="1" wrap="square" lIns="91425" tIns="91425" rIns="91425" bIns="91425"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dirty="0">
                <a:ln>
                  <a:noFill/>
                </a:ln>
                <a:solidFill>
                  <a:srgbClr val="000000"/>
                </a:solidFill>
                <a:effectLst/>
                <a:uLnTx/>
                <a:uFillTx/>
                <a:latin typeface="Arial"/>
                <a:cs typeface="Arial"/>
                <a:sym typeface="Arial"/>
              </a:endParaRPr>
            </a:p>
          </p:txBody>
        </p:sp>
        <p:sp>
          <p:nvSpPr>
            <p:cNvPr id="80" name="Google Shape;80;p2"/>
            <p:cNvSpPr/>
            <p:nvPr/>
          </p:nvSpPr>
          <p:spPr>
            <a:xfrm>
              <a:off x="4724975" y="3627350"/>
              <a:ext cx="23850" cy="23175"/>
            </a:xfrm>
            <a:custGeom>
              <a:avLst/>
              <a:gdLst/>
              <a:ahLst/>
              <a:cxnLst/>
              <a:rect l="l" t="t" r="r" b="b"/>
              <a:pathLst>
                <a:path w="954" h="927" extrusionOk="0">
                  <a:moveTo>
                    <a:pt x="446" y="1"/>
                  </a:moveTo>
                  <a:cubicBezTo>
                    <a:pt x="336" y="1"/>
                    <a:pt x="241" y="44"/>
                    <a:pt x="168" y="108"/>
                  </a:cubicBezTo>
                  <a:cubicBezTo>
                    <a:pt x="120" y="144"/>
                    <a:pt x="84" y="191"/>
                    <a:pt x="60" y="251"/>
                  </a:cubicBezTo>
                  <a:cubicBezTo>
                    <a:pt x="48" y="287"/>
                    <a:pt x="13" y="334"/>
                    <a:pt x="13" y="382"/>
                  </a:cubicBezTo>
                  <a:cubicBezTo>
                    <a:pt x="1" y="453"/>
                    <a:pt x="1" y="513"/>
                    <a:pt x="13" y="572"/>
                  </a:cubicBezTo>
                  <a:cubicBezTo>
                    <a:pt x="60" y="751"/>
                    <a:pt x="191" y="882"/>
                    <a:pt x="382" y="918"/>
                  </a:cubicBezTo>
                  <a:cubicBezTo>
                    <a:pt x="416" y="924"/>
                    <a:pt x="450" y="926"/>
                    <a:pt x="482" y="926"/>
                  </a:cubicBezTo>
                  <a:cubicBezTo>
                    <a:pt x="581" y="926"/>
                    <a:pt x="667" y="898"/>
                    <a:pt x="739" y="834"/>
                  </a:cubicBezTo>
                  <a:cubicBezTo>
                    <a:pt x="822" y="811"/>
                    <a:pt x="882" y="739"/>
                    <a:pt x="906" y="632"/>
                  </a:cubicBezTo>
                  <a:cubicBezTo>
                    <a:pt x="918" y="608"/>
                    <a:pt x="918" y="584"/>
                    <a:pt x="918" y="561"/>
                  </a:cubicBezTo>
                  <a:cubicBezTo>
                    <a:pt x="953" y="441"/>
                    <a:pt x="918" y="334"/>
                    <a:pt x="858" y="227"/>
                  </a:cubicBezTo>
                  <a:cubicBezTo>
                    <a:pt x="799" y="132"/>
                    <a:pt x="715" y="49"/>
                    <a:pt x="596" y="25"/>
                  </a:cubicBezTo>
                  <a:cubicBezTo>
                    <a:pt x="584" y="25"/>
                    <a:pt x="560" y="13"/>
                    <a:pt x="549" y="13"/>
                  </a:cubicBezTo>
                  <a:cubicBezTo>
                    <a:pt x="513" y="5"/>
                    <a:pt x="479" y="1"/>
                    <a:pt x="446" y="1"/>
                  </a:cubicBezTo>
                  <a:close/>
                </a:path>
              </a:pathLst>
            </a:custGeom>
            <a:solidFill>
              <a:srgbClr val="8E0404"/>
            </a:solidFill>
            <a:ln>
              <a:noFill/>
            </a:ln>
          </p:spPr>
          <p:txBody>
            <a:bodyPr spcFirstLastPara="1" wrap="square" lIns="91425" tIns="91425" rIns="91425" bIns="91425"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dirty="0">
                <a:ln>
                  <a:noFill/>
                </a:ln>
                <a:solidFill>
                  <a:srgbClr val="000000"/>
                </a:solidFill>
                <a:effectLst/>
                <a:uLnTx/>
                <a:uFillTx/>
                <a:latin typeface="Arial"/>
                <a:cs typeface="Arial"/>
                <a:sym typeface="Arial"/>
              </a:endParaRPr>
            </a:p>
          </p:txBody>
        </p:sp>
        <p:sp>
          <p:nvSpPr>
            <p:cNvPr id="81" name="Google Shape;81;p2"/>
            <p:cNvSpPr/>
            <p:nvPr/>
          </p:nvSpPr>
          <p:spPr>
            <a:xfrm>
              <a:off x="5094675" y="3924725"/>
              <a:ext cx="25325" cy="23725"/>
            </a:xfrm>
            <a:custGeom>
              <a:avLst/>
              <a:gdLst/>
              <a:ahLst/>
              <a:cxnLst/>
              <a:rect l="l" t="t" r="r" b="b"/>
              <a:pathLst>
                <a:path w="1013" h="949" extrusionOk="0">
                  <a:moveTo>
                    <a:pt x="524" y="0"/>
                  </a:moveTo>
                  <a:cubicBezTo>
                    <a:pt x="417" y="0"/>
                    <a:pt x="334" y="36"/>
                    <a:pt x="239" y="96"/>
                  </a:cubicBezTo>
                  <a:cubicBezTo>
                    <a:pt x="131" y="167"/>
                    <a:pt x="60" y="274"/>
                    <a:pt x="48" y="393"/>
                  </a:cubicBezTo>
                  <a:cubicBezTo>
                    <a:pt x="0" y="643"/>
                    <a:pt x="167" y="893"/>
                    <a:pt x="429" y="941"/>
                  </a:cubicBezTo>
                  <a:cubicBezTo>
                    <a:pt x="459" y="946"/>
                    <a:pt x="489" y="949"/>
                    <a:pt x="518" y="949"/>
                  </a:cubicBezTo>
                  <a:cubicBezTo>
                    <a:pt x="746" y="949"/>
                    <a:pt x="946" y="792"/>
                    <a:pt x="989" y="560"/>
                  </a:cubicBezTo>
                  <a:cubicBezTo>
                    <a:pt x="1012" y="405"/>
                    <a:pt x="977" y="238"/>
                    <a:pt x="870" y="143"/>
                  </a:cubicBezTo>
                  <a:cubicBezTo>
                    <a:pt x="774" y="84"/>
                    <a:pt x="691" y="24"/>
                    <a:pt x="584" y="0"/>
                  </a:cubicBezTo>
                  <a:close/>
                </a:path>
              </a:pathLst>
            </a:custGeom>
            <a:solidFill>
              <a:srgbClr val="8E0404"/>
            </a:solidFill>
            <a:ln>
              <a:noFill/>
            </a:ln>
          </p:spPr>
          <p:txBody>
            <a:bodyPr spcFirstLastPara="1" wrap="square" lIns="91425" tIns="91425" rIns="91425" bIns="91425"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dirty="0">
                <a:ln>
                  <a:noFill/>
                </a:ln>
                <a:solidFill>
                  <a:srgbClr val="000000"/>
                </a:solidFill>
                <a:effectLst/>
                <a:uLnTx/>
                <a:uFillTx/>
                <a:latin typeface="Arial"/>
                <a:cs typeface="Arial"/>
                <a:sym typeface="Arial"/>
              </a:endParaRPr>
            </a:p>
          </p:txBody>
        </p:sp>
        <p:sp>
          <p:nvSpPr>
            <p:cNvPr id="82" name="Google Shape;82;p2"/>
            <p:cNvSpPr/>
            <p:nvPr/>
          </p:nvSpPr>
          <p:spPr>
            <a:xfrm>
              <a:off x="6464775" y="4572300"/>
              <a:ext cx="35450" cy="32975"/>
            </a:xfrm>
            <a:custGeom>
              <a:avLst/>
              <a:gdLst/>
              <a:ahLst/>
              <a:cxnLst/>
              <a:rect l="l" t="t" r="r" b="b"/>
              <a:pathLst>
                <a:path w="1418" h="1319" extrusionOk="0">
                  <a:moveTo>
                    <a:pt x="729" y="1"/>
                  </a:moveTo>
                  <a:cubicBezTo>
                    <a:pt x="680" y="1"/>
                    <a:pt x="630" y="9"/>
                    <a:pt x="584" y="29"/>
                  </a:cubicBezTo>
                  <a:cubicBezTo>
                    <a:pt x="525" y="41"/>
                    <a:pt x="477" y="53"/>
                    <a:pt x="418" y="89"/>
                  </a:cubicBezTo>
                  <a:cubicBezTo>
                    <a:pt x="322" y="136"/>
                    <a:pt x="251" y="208"/>
                    <a:pt x="191" y="279"/>
                  </a:cubicBezTo>
                  <a:cubicBezTo>
                    <a:pt x="132" y="351"/>
                    <a:pt x="84" y="446"/>
                    <a:pt x="72" y="553"/>
                  </a:cubicBezTo>
                  <a:cubicBezTo>
                    <a:pt x="1" y="910"/>
                    <a:pt x="251" y="1267"/>
                    <a:pt x="608" y="1303"/>
                  </a:cubicBezTo>
                  <a:cubicBezTo>
                    <a:pt x="653" y="1314"/>
                    <a:pt x="698" y="1319"/>
                    <a:pt x="743" y="1319"/>
                  </a:cubicBezTo>
                  <a:cubicBezTo>
                    <a:pt x="1051" y="1319"/>
                    <a:pt x="1328" y="1079"/>
                    <a:pt x="1370" y="767"/>
                  </a:cubicBezTo>
                  <a:cubicBezTo>
                    <a:pt x="1418" y="565"/>
                    <a:pt x="1358" y="374"/>
                    <a:pt x="1215" y="220"/>
                  </a:cubicBezTo>
                  <a:cubicBezTo>
                    <a:pt x="1180" y="160"/>
                    <a:pt x="1096" y="100"/>
                    <a:pt x="1001" y="53"/>
                  </a:cubicBezTo>
                  <a:cubicBezTo>
                    <a:pt x="953" y="41"/>
                    <a:pt x="918" y="29"/>
                    <a:pt x="882" y="17"/>
                  </a:cubicBezTo>
                  <a:lnTo>
                    <a:pt x="846" y="17"/>
                  </a:lnTo>
                  <a:cubicBezTo>
                    <a:pt x="809" y="6"/>
                    <a:pt x="769" y="1"/>
                    <a:pt x="729" y="1"/>
                  </a:cubicBezTo>
                  <a:close/>
                </a:path>
              </a:pathLst>
            </a:custGeom>
            <a:solidFill>
              <a:srgbClr val="8E0404"/>
            </a:solidFill>
            <a:ln>
              <a:noFill/>
            </a:ln>
          </p:spPr>
          <p:txBody>
            <a:bodyPr spcFirstLastPara="1" wrap="square" lIns="91425" tIns="91425" rIns="91425" bIns="91425"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dirty="0">
                <a:ln>
                  <a:noFill/>
                </a:ln>
                <a:solidFill>
                  <a:srgbClr val="000000"/>
                </a:solidFill>
                <a:effectLst/>
                <a:uLnTx/>
                <a:uFillTx/>
                <a:latin typeface="Arial"/>
                <a:cs typeface="Arial"/>
                <a:sym typeface="Arial"/>
              </a:endParaRPr>
            </a:p>
          </p:txBody>
        </p:sp>
        <p:sp>
          <p:nvSpPr>
            <p:cNvPr id="83" name="Google Shape;83;p2"/>
            <p:cNvSpPr/>
            <p:nvPr/>
          </p:nvSpPr>
          <p:spPr>
            <a:xfrm>
              <a:off x="6403775" y="3934525"/>
              <a:ext cx="13700" cy="13725"/>
            </a:xfrm>
            <a:custGeom>
              <a:avLst/>
              <a:gdLst/>
              <a:ahLst/>
              <a:cxnLst/>
              <a:rect l="l" t="t" r="r" b="b"/>
              <a:pathLst>
                <a:path w="548" h="549" extrusionOk="0">
                  <a:moveTo>
                    <a:pt x="295" y="0"/>
                  </a:moveTo>
                  <a:cubicBezTo>
                    <a:pt x="163" y="0"/>
                    <a:pt x="45" y="82"/>
                    <a:pt x="12" y="227"/>
                  </a:cubicBezTo>
                  <a:lnTo>
                    <a:pt x="12" y="251"/>
                  </a:lnTo>
                  <a:cubicBezTo>
                    <a:pt x="0" y="406"/>
                    <a:pt x="72" y="537"/>
                    <a:pt x="226" y="549"/>
                  </a:cubicBezTo>
                  <a:lnTo>
                    <a:pt x="250" y="549"/>
                  </a:lnTo>
                  <a:cubicBezTo>
                    <a:pt x="369" y="549"/>
                    <a:pt x="488" y="489"/>
                    <a:pt x="524" y="370"/>
                  </a:cubicBezTo>
                  <a:cubicBezTo>
                    <a:pt x="524" y="358"/>
                    <a:pt x="536" y="346"/>
                    <a:pt x="536" y="323"/>
                  </a:cubicBezTo>
                  <a:cubicBezTo>
                    <a:pt x="548" y="251"/>
                    <a:pt x="536" y="180"/>
                    <a:pt x="488" y="120"/>
                  </a:cubicBezTo>
                  <a:cubicBezTo>
                    <a:pt x="476" y="108"/>
                    <a:pt x="453" y="73"/>
                    <a:pt x="441" y="61"/>
                  </a:cubicBezTo>
                  <a:cubicBezTo>
                    <a:pt x="417" y="25"/>
                    <a:pt x="369" y="13"/>
                    <a:pt x="322" y="1"/>
                  </a:cubicBezTo>
                  <a:cubicBezTo>
                    <a:pt x="313" y="0"/>
                    <a:pt x="304" y="0"/>
                    <a:pt x="295" y="0"/>
                  </a:cubicBezTo>
                  <a:close/>
                </a:path>
              </a:pathLst>
            </a:custGeom>
            <a:solidFill>
              <a:srgbClr val="8E0404"/>
            </a:solidFill>
            <a:ln>
              <a:noFill/>
            </a:ln>
          </p:spPr>
          <p:txBody>
            <a:bodyPr spcFirstLastPara="1" wrap="square" lIns="91425" tIns="91425" rIns="91425" bIns="91425"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dirty="0">
                <a:ln>
                  <a:noFill/>
                </a:ln>
                <a:solidFill>
                  <a:srgbClr val="000000"/>
                </a:solidFill>
                <a:effectLst/>
                <a:uLnTx/>
                <a:uFillTx/>
                <a:latin typeface="Arial"/>
                <a:cs typeface="Arial"/>
                <a:sym typeface="Arial"/>
              </a:endParaRPr>
            </a:p>
          </p:txBody>
        </p:sp>
        <p:sp>
          <p:nvSpPr>
            <p:cNvPr id="84" name="Google Shape;84;p2"/>
            <p:cNvSpPr/>
            <p:nvPr/>
          </p:nvSpPr>
          <p:spPr>
            <a:xfrm>
              <a:off x="6161475" y="3834275"/>
              <a:ext cx="13725" cy="13075"/>
            </a:xfrm>
            <a:custGeom>
              <a:avLst/>
              <a:gdLst/>
              <a:ahLst/>
              <a:cxnLst/>
              <a:rect l="l" t="t" r="r" b="b"/>
              <a:pathLst>
                <a:path w="549" h="523" extrusionOk="0">
                  <a:moveTo>
                    <a:pt x="255" y="1"/>
                  </a:moveTo>
                  <a:cubicBezTo>
                    <a:pt x="211" y="1"/>
                    <a:pt x="165" y="18"/>
                    <a:pt x="131" y="35"/>
                  </a:cubicBezTo>
                  <a:cubicBezTo>
                    <a:pt x="60" y="70"/>
                    <a:pt x="0" y="142"/>
                    <a:pt x="0" y="213"/>
                  </a:cubicBezTo>
                  <a:lnTo>
                    <a:pt x="0" y="332"/>
                  </a:lnTo>
                  <a:lnTo>
                    <a:pt x="0" y="344"/>
                  </a:lnTo>
                  <a:cubicBezTo>
                    <a:pt x="36" y="439"/>
                    <a:pt x="108" y="511"/>
                    <a:pt x="215" y="523"/>
                  </a:cubicBezTo>
                  <a:lnTo>
                    <a:pt x="334" y="523"/>
                  </a:lnTo>
                  <a:cubicBezTo>
                    <a:pt x="358" y="511"/>
                    <a:pt x="405" y="499"/>
                    <a:pt x="429" y="487"/>
                  </a:cubicBezTo>
                  <a:cubicBezTo>
                    <a:pt x="489" y="439"/>
                    <a:pt x="524" y="380"/>
                    <a:pt x="536" y="320"/>
                  </a:cubicBezTo>
                  <a:cubicBezTo>
                    <a:pt x="548" y="249"/>
                    <a:pt x="536" y="189"/>
                    <a:pt x="512" y="142"/>
                  </a:cubicBezTo>
                  <a:cubicBezTo>
                    <a:pt x="465" y="70"/>
                    <a:pt x="405" y="23"/>
                    <a:pt x="310" y="11"/>
                  </a:cubicBezTo>
                  <a:cubicBezTo>
                    <a:pt x="293" y="4"/>
                    <a:pt x="274" y="1"/>
                    <a:pt x="255" y="1"/>
                  </a:cubicBezTo>
                  <a:close/>
                </a:path>
              </a:pathLst>
            </a:custGeom>
            <a:solidFill>
              <a:srgbClr val="8E0404"/>
            </a:solidFill>
            <a:ln>
              <a:noFill/>
            </a:ln>
          </p:spPr>
          <p:txBody>
            <a:bodyPr spcFirstLastPara="1" wrap="square" lIns="91425" tIns="91425" rIns="91425" bIns="91425"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dirty="0">
                <a:ln>
                  <a:noFill/>
                </a:ln>
                <a:solidFill>
                  <a:srgbClr val="000000"/>
                </a:solidFill>
                <a:effectLst/>
                <a:uLnTx/>
                <a:uFillTx/>
                <a:latin typeface="Arial"/>
                <a:cs typeface="Arial"/>
                <a:sym typeface="Arial"/>
              </a:endParaRPr>
            </a:p>
          </p:txBody>
        </p:sp>
        <p:sp>
          <p:nvSpPr>
            <p:cNvPr id="85" name="Google Shape;85;p2"/>
            <p:cNvSpPr/>
            <p:nvPr/>
          </p:nvSpPr>
          <p:spPr>
            <a:xfrm>
              <a:off x="6281425" y="3778100"/>
              <a:ext cx="13425" cy="13675"/>
            </a:xfrm>
            <a:custGeom>
              <a:avLst/>
              <a:gdLst/>
              <a:ahLst/>
              <a:cxnLst/>
              <a:rect l="l" t="t" r="r" b="b"/>
              <a:pathLst>
                <a:path w="537" h="547" extrusionOk="0">
                  <a:moveTo>
                    <a:pt x="266" y="1"/>
                  </a:moveTo>
                  <a:cubicBezTo>
                    <a:pt x="144" y="1"/>
                    <a:pt x="33" y="99"/>
                    <a:pt x="13" y="234"/>
                  </a:cubicBezTo>
                  <a:cubicBezTo>
                    <a:pt x="1" y="305"/>
                    <a:pt x="13" y="365"/>
                    <a:pt x="60" y="424"/>
                  </a:cubicBezTo>
                  <a:cubicBezTo>
                    <a:pt x="84" y="484"/>
                    <a:pt x="143" y="531"/>
                    <a:pt x="215" y="543"/>
                  </a:cubicBezTo>
                  <a:cubicBezTo>
                    <a:pt x="231" y="546"/>
                    <a:pt x="247" y="547"/>
                    <a:pt x="262" y="547"/>
                  </a:cubicBezTo>
                  <a:cubicBezTo>
                    <a:pt x="398" y="547"/>
                    <a:pt x="515" y="456"/>
                    <a:pt x="536" y="317"/>
                  </a:cubicBezTo>
                  <a:lnTo>
                    <a:pt x="536" y="198"/>
                  </a:lnTo>
                  <a:cubicBezTo>
                    <a:pt x="501" y="91"/>
                    <a:pt x="429" y="19"/>
                    <a:pt x="322" y="7"/>
                  </a:cubicBezTo>
                  <a:cubicBezTo>
                    <a:pt x="303" y="3"/>
                    <a:pt x="285" y="1"/>
                    <a:pt x="266" y="1"/>
                  </a:cubicBezTo>
                  <a:close/>
                </a:path>
              </a:pathLst>
            </a:custGeom>
            <a:solidFill>
              <a:srgbClr val="8E0404"/>
            </a:solidFill>
            <a:ln>
              <a:noFill/>
            </a:ln>
          </p:spPr>
          <p:txBody>
            <a:bodyPr spcFirstLastPara="1" wrap="square" lIns="91425" tIns="91425" rIns="91425" bIns="91425"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dirty="0">
                <a:ln>
                  <a:noFill/>
                </a:ln>
                <a:solidFill>
                  <a:srgbClr val="000000"/>
                </a:solidFill>
                <a:effectLst/>
                <a:uLnTx/>
                <a:uFillTx/>
                <a:latin typeface="Arial"/>
                <a:cs typeface="Arial"/>
                <a:sym typeface="Arial"/>
              </a:endParaRPr>
            </a:p>
          </p:txBody>
        </p:sp>
        <p:sp>
          <p:nvSpPr>
            <p:cNvPr id="86" name="Google Shape;86;p2"/>
            <p:cNvSpPr/>
            <p:nvPr/>
          </p:nvSpPr>
          <p:spPr>
            <a:xfrm>
              <a:off x="5725700" y="3689500"/>
              <a:ext cx="14625" cy="13575"/>
            </a:xfrm>
            <a:custGeom>
              <a:avLst/>
              <a:gdLst/>
              <a:ahLst/>
              <a:cxnLst/>
              <a:rect l="l" t="t" r="r" b="b"/>
              <a:pathLst>
                <a:path w="585" h="543" extrusionOk="0">
                  <a:moveTo>
                    <a:pt x="305" y="0"/>
                  </a:moveTo>
                  <a:cubicBezTo>
                    <a:pt x="175" y="0"/>
                    <a:pt x="47" y="100"/>
                    <a:pt x="36" y="230"/>
                  </a:cubicBezTo>
                  <a:cubicBezTo>
                    <a:pt x="1" y="384"/>
                    <a:pt x="108" y="527"/>
                    <a:pt x="263" y="539"/>
                  </a:cubicBezTo>
                  <a:cubicBezTo>
                    <a:pt x="277" y="542"/>
                    <a:pt x="292" y="543"/>
                    <a:pt x="307" y="543"/>
                  </a:cubicBezTo>
                  <a:cubicBezTo>
                    <a:pt x="436" y="543"/>
                    <a:pt x="561" y="453"/>
                    <a:pt x="572" y="325"/>
                  </a:cubicBezTo>
                  <a:cubicBezTo>
                    <a:pt x="584" y="182"/>
                    <a:pt x="501" y="39"/>
                    <a:pt x="346" y="3"/>
                  </a:cubicBezTo>
                  <a:cubicBezTo>
                    <a:pt x="332" y="1"/>
                    <a:pt x="319" y="0"/>
                    <a:pt x="305" y="0"/>
                  </a:cubicBezTo>
                  <a:close/>
                </a:path>
              </a:pathLst>
            </a:custGeom>
            <a:solidFill>
              <a:srgbClr val="8E0404"/>
            </a:solidFill>
            <a:ln>
              <a:noFill/>
            </a:ln>
          </p:spPr>
          <p:txBody>
            <a:bodyPr spcFirstLastPara="1" wrap="square" lIns="91425" tIns="91425" rIns="91425" bIns="91425"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dirty="0">
                <a:ln>
                  <a:noFill/>
                </a:ln>
                <a:solidFill>
                  <a:srgbClr val="000000"/>
                </a:solidFill>
                <a:effectLst/>
                <a:uLnTx/>
                <a:uFillTx/>
                <a:latin typeface="Arial"/>
                <a:cs typeface="Arial"/>
                <a:sym typeface="Arial"/>
              </a:endParaRPr>
            </a:p>
          </p:txBody>
        </p:sp>
        <p:sp>
          <p:nvSpPr>
            <p:cNvPr id="87" name="Google Shape;87;p2"/>
            <p:cNvSpPr/>
            <p:nvPr/>
          </p:nvSpPr>
          <p:spPr>
            <a:xfrm>
              <a:off x="5008050" y="3646000"/>
              <a:ext cx="14325" cy="13600"/>
            </a:xfrm>
            <a:custGeom>
              <a:avLst/>
              <a:gdLst/>
              <a:ahLst/>
              <a:cxnLst/>
              <a:rect l="l" t="t" r="r" b="b"/>
              <a:pathLst>
                <a:path w="573" h="544" extrusionOk="0">
                  <a:moveTo>
                    <a:pt x="295" y="1"/>
                  </a:moveTo>
                  <a:cubicBezTo>
                    <a:pt x="233" y="1"/>
                    <a:pt x="166" y="18"/>
                    <a:pt x="120" y="65"/>
                  </a:cubicBezTo>
                  <a:cubicBezTo>
                    <a:pt x="96" y="88"/>
                    <a:pt x="60" y="124"/>
                    <a:pt x="48" y="148"/>
                  </a:cubicBezTo>
                  <a:cubicBezTo>
                    <a:pt x="36" y="172"/>
                    <a:pt x="36" y="196"/>
                    <a:pt x="13" y="231"/>
                  </a:cubicBezTo>
                  <a:cubicBezTo>
                    <a:pt x="1" y="315"/>
                    <a:pt x="36" y="386"/>
                    <a:pt x="72" y="446"/>
                  </a:cubicBezTo>
                  <a:cubicBezTo>
                    <a:pt x="120" y="493"/>
                    <a:pt x="167" y="529"/>
                    <a:pt x="239" y="541"/>
                  </a:cubicBezTo>
                  <a:lnTo>
                    <a:pt x="275" y="541"/>
                  </a:lnTo>
                  <a:cubicBezTo>
                    <a:pt x="286" y="542"/>
                    <a:pt x="298" y="543"/>
                    <a:pt x="310" y="543"/>
                  </a:cubicBezTo>
                  <a:cubicBezTo>
                    <a:pt x="393" y="543"/>
                    <a:pt x="471" y="507"/>
                    <a:pt x="513" y="434"/>
                  </a:cubicBezTo>
                  <a:cubicBezTo>
                    <a:pt x="536" y="410"/>
                    <a:pt x="548" y="362"/>
                    <a:pt x="548" y="327"/>
                  </a:cubicBezTo>
                  <a:cubicBezTo>
                    <a:pt x="572" y="291"/>
                    <a:pt x="548" y="231"/>
                    <a:pt x="536" y="184"/>
                  </a:cubicBezTo>
                  <a:cubicBezTo>
                    <a:pt x="525" y="124"/>
                    <a:pt x="477" y="65"/>
                    <a:pt x="417" y="29"/>
                  </a:cubicBezTo>
                  <a:cubicBezTo>
                    <a:pt x="394" y="17"/>
                    <a:pt x="370" y="5"/>
                    <a:pt x="346" y="5"/>
                  </a:cubicBezTo>
                  <a:cubicBezTo>
                    <a:pt x="330" y="2"/>
                    <a:pt x="313" y="1"/>
                    <a:pt x="295" y="1"/>
                  </a:cubicBezTo>
                  <a:close/>
                </a:path>
              </a:pathLst>
            </a:custGeom>
            <a:solidFill>
              <a:srgbClr val="8E0404"/>
            </a:solidFill>
            <a:ln>
              <a:noFill/>
            </a:ln>
          </p:spPr>
          <p:txBody>
            <a:bodyPr spcFirstLastPara="1" wrap="square" lIns="91425" tIns="91425" rIns="91425" bIns="91425"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dirty="0">
                <a:ln>
                  <a:noFill/>
                </a:ln>
                <a:solidFill>
                  <a:srgbClr val="000000"/>
                </a:solidFill>
                <a:effectLst/>
                <a:uLnTx/>
                <a:uFillTx/>
                <a:latin typeface="Arial"/>
                <a:cs typeface="Arial"/>
                <a:sym typeface="Arial"/>
              </a:endParaRPr>
            </a:p>
          </p:txBody>
        </p:sp>
        <p:sp>
          <p:nvSpPr>
            <p:cNvPr id="88" name="Google Shape;88;p2"/>
            <p:cNvSpPr/>
            <p:nvPr/>
          </p:nvSpPr>
          <p:spPr>
            <a:xfrm>
              <a:off x="5802500" y="3765075"/>
              <a:ext cx="14600" cy="13325"/>
            </a:xfrm>
            <a:custGeom>
              <a:avLst/>
              <a:gdLst/>
              <a:ahLst/>
              <a:cxnLst/>
              <a:rect l="l" t="t" r="r" b="b"/>
              <a:pathLst>
                <a:path w="584" h="533" extrusionOk="0">
                  <a:moveTo>
                    <a:pt x="272" y="0"/>
                  </a:moveTo>
                  <a:cubicBezTo>
                    <a:pt x="159" y="0"/>
                    <a:pt x="54" y="69"/>
                    <a:pt x="12" y="183"/>
                  </a:cubicBezTo>
                  <a:cubicBezTo>
                    <a:pt x="12" y="195"/>
                    <a:pt x="0" y="219"/>
                    <a:pt x="0" y="219"/>
                  </a:cubicBezTo>
                  <a:cubicBezTo>
                    <a:pt x="0" y="362"/>
                    <a:pt x="84" y="517"/>
                    <a:pt x="239" y="528"/>
                  </a:cubicBezTo>
                  <a:cubicBezTo>
                    <a:pt x="255" y="531"/>
                    <a:pt x="273" y="533"/>
                    <a:pt x="291" y="533"/>
                  </a:cubicBezTo>
                  <a:cubicBezTo>
                    <a:pt x="347" y="533"/>
                    <a:pt x="405" y="517"/>
                    <a:pt x="441" y="481"/>
                  </a:cubicBezTo>
                  <a:cubicBezTo>
                    <a:pt x="489" y="433"/>
                    <a:pt x="536" y="397"/>
                    <a:pt x="548" y="314"/>
                  </a:cubicBezTo>
                  <a:cubicBezTo>
                    <a:pt x="584" y="171"/>
                    <a:pt x="489" y="40"/>
                    <a:pt x="346" y="5"/>
                  </a:cubicBezTo>
                  <a:lnTo>
                    <a:pt x="322" y="5"/>
                  </a:lnTo>
                  <a:cubicBezTo>
                    <a:pt x="305" y="1"/>
                    <a:pt x="288" y="0"/>
                    <a:pt x="272" y="0"/>
                  </a:cubicBezTo>
                  <a:close/>
                </a:path>
              </a:pathLst>
            </a:custGeom>
            <a:solidFill>
              <a:srgbClr val="8E0404"/>
            </a:solidFill>
            <a:ln>
              <a:noFill/>
            </a:ln>
          </p:spPr>
          <p:txBody>
            <a:bodyPr spcFirstLastPara="1" wrap="square" lIns="91425" tIns="91425" rIns="91425" bIns="91425"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dirty="0">
                <a:ln>
                  <a:noFill/>
                </a:ln>
                <a:solidFill>
                  <a:srgbClr val="000000"/>
                </a:solidFill>
                <a:effectLst/>
                <a:uLnTx/>
                <a:uFillTx/>
                <a:latin typeface="Arial"/>
                <a:cs typeface="Arial"/>
                <a:sym typeface="Arial"/>
              </a:endParaRPr>
            </a:p>
          </p:txBody>
        </p:sp>
        <p:sp>
          <p:nvSpPr>
            <p:cNvPr id="89" name="Google Shape;89;p2"/>
            <p:cNvSpPr/>
            <p:nvPr/>
          </p:nvSpPr>
          <p:spPr>
            <a:xfrm>
              <a:off x="6023950" y="3621525"/>
              <a:ext cx="14325" cy="13675"/>
            </a:xfrm>
            <a:custGeom>
              <a:avLst/>
              <a:gdLst/>
              <a:ahLst/>
              <a:cxnLst/>
              <a:rect l="l" t="t" r="r" b="b"/>
              <a:pathLst>
                <a:path w="573" h="547" extrusionOk="0">
                  <a:moveTo>
                    <a:pt x="262" y="1"/>
                  </a:moveTo>
                  <a:cubicBezTo>
                    <a:pt x="132" y="1"/>
                    <a:pt x="23" y="98"/>
                    <a:pt x="13" y="222"/>
                  </a:cubicBezTo>
                  <a:cubicBezTo>
                    <a:pt x="1" y="377"/>
                    <a:pt x="72" y="520"/>
                    <a:pt x="239" y="544"/>
                  </a:cubicBezTo>
                  <a:cubicBezTo>
                    <a:pt x="252" y="546"/>
                    <a:pt x="266" y="547"/>
                    <a:pt x="279" y="547"/>
                  </a:cubicBezTo>
                  <a:cubicBezTo>
                    <a:pt x="410" y="547"/>
                    <a:pt x="538" y="447"/>
                    <a:pt x="548" y="317"/>
                  </a:cubicBezTo>
                  <a:cubicBezTo>
                    <a:pt x="572" y="163"/>
                    <a:pt x="465" y="20"/>
                    <a:pt x="322" y="8"/>
                  </a:cubicBezTo>
                  <a:cubicBezTo>
                    <a:pt x="302" y="3"/>
                    <a:pt x="282" y="1"/>
                    <a:pt x="262" y="1"/>
                  </a:cubicBezTo>
                  <a:close/>
                </a:path>
              </a:pathLst>
            </a:custGeom>
            <a:solidFill>
              <a:srgbClr val="8E0404"/>
            </a:solidFill>
            <a:ln>
              <a:noFill/>
            </a:ln>
          </p:spPr>
          <p:txBody>
            <a:bodyPr spcFirstLastPara="1" wrap="square" lIns="91425" tIns="91425" rIns="91425" bIns="91425"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dirty="0">
                <a:ln>
                  <a:noFill/>
                </a:ln>
                <a:solidFill>
                  <a:srgbClr val="000000"/>
                </a:solidFill>
                <a:effectLst/>
                <a:uLnTx/>
                <a:uFillTx/>
                <a:latin typeface="Arial"/>
                <a:cs typeface="Arial"/>
                <a:sym typeface="Arial"/>
              </a:endParaRPr>
            </a:p>
          </p:txBody>
        </p:sp>
        <p:sp>
          <p:nvSpPr>
            <p:cNvPr id="90" name="Google Shape;90;p2"/>
            <p:cNvSpPr/>
            <p:nvPr/>
          </p:nvSpPr>
          <p:spPr>
            <a:xfrm>
              <a:off x="5716175" y="3810850"/>
              <a:ext cx="13725" cy="13675"/>
            </a:xfrm>
            <a:custGeom>
              <a:avLst/>
              <a:gdLst/>
              <a:ahLst/>
              <a:cxnLst/>
              <a:rect l="l" t="t" r="r" b="b"/>
              <a:pathLst>
                <a:path w="549" h="547" extrusionOk="0">
                  <a:moveTo>
                    <a:pt x="266" y="0"/>
                  </a:moveTo>
                  <a:cubicBezTo>
                    <a:pt x="141" y="0"/>
                    <a:pt x="23" y="99"/>
                    <a:pt x="13" y="233"/>
                  </a:cubicBezTo>
                  <a:lnTo>
                    <a:pt x="13" y="257"/>
                  </a:lnTo>
                  <a:cubicBezTo>
                    <a:pt x="1" y="388"/>
                    <a:pt x="84" y="507"/>
                    <a:pt x="227" y="543"/>
                  </a:cubicBezTo>
                  <a:cubicBezTo>
                    <a:pt x="242" y="545"/>
                    <a:pt x="256" y="547"/>
                    <a:pt x="271" y="547"/>
                  </a:cubicBezTo>
                  <a:cubicBezTo>
                    <a:pt x="400" y="547"/>
                    <a:pt x="526" y="456"/>
                    <a:pt x="536" y="317"/>
                  </a:cubicBezTo>
                  <a:cubicBezTo>
                    <a:pt x="548" y="198"/>
                    <a:pt x="501" y="79"/>
                    <a:pt x="394" y="31"/>
                  </a:cubicBezTo>
                  <a:cubicBezTo>
                    <a:pt x="370" y="19"/>
                    <a:pt x="358" y="7"/>
                    <a:pt x="322" y="7"/>
                  </a:cubicBezTo>
                  <a:cubicBezTo>
                    <a:pt x="303" y="2"/>
                    <a:pt x="285" y="0"/>
                    <a:pt x="266" y="0"/>
                  </a:cubicBezTo>
                  <a:close/>
                </a:path>
              </a:pathLst>
            </a:custGeom>
            <a:solidFill>
              <a:srgbClr val="8E0404"/>
            </a:solidFill>
            <a:ln>
              <a:noFill/>
            </a:ln>
          </p:spPr>
          <p:txBody>
            <a:bodyPr spcFirstLastPara="1" wrap="square" lIns="91425" tIns="91425" rIns="91425" bIns="91425"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dirty="0">
                <a:ln>
                  <a:noFill/>
                </a:ln>
                <a:solidFill>
                  <a:srgbClr val="000000"/>
                </a:solidFill>
                <a:effectLst/>
                <a:uLnTx/>
                <a:uFillTx/>
                <a:latin typeface="Arial"/>
                <a:cs typeface="Arial"/>
                <a:sym typeface="Arial"/>
              </a:endParaRPr>
            </a:p>
          </p:txBody>
        </p:sp>
      </p:grpSp>
      <p:sp>
        <p:nvSpPr>
          <p:cNvPr id="92" name="Google Shape;92;p2"/>
          <p:cNvSpPr txBox="1">
            <a:spLocks noGrp="1"/>
          </p:cNvSpPr>
          <p:nvPr>
            <p:ph type="ctrTitle"/>
          </p:nvPr>
        </p:nvSpPr>
        <p:spPr>
          <a:xfrm>
            <a:off x="4852892" y="1592267"/>
            <a:ext cx="6466000" cy="3292400"/>
          </a:xfrm>
          <a:prstGeom prst="rect">
            <a:avLst/>
          </a:prstGeom>
        </p:spPr>
        <p:txBody>
          <a:bodyPr spcFirstLastPara="1" wrap="square" lIns="91425" tIns="91425" rIns="91425" bIns="91425" anchor="t" anchorCtr="0">
            <a:noAutofit/>
          </a:bodyPr>
          <a:lstStyle>
            <a:lvl1pPr lvl="0" algn="l">
              <a:spcBef>
                <a:spcPts val="0"/>
              </a:spcBef>
              <a:spcAft>
                <a:spcPts val="0"/>
              </a:spcAft>
              <a:buClr>
                <a:srgbClr val="191919"/>
              </a:buClr>
              <a:buSzPts val="5200"/>
              <a:buNone/>
              <a:defRPr sz="6667">
                <a:solidFill>
                  <a:srgbClr val="871111"/>
                </a:solidFill>
              </a:defRPr>
            </a:lvl1pPr>
            <a:lvl2pPr lvl="1" algn="ctr">
              <a:spcBef>
                <a:spcPts val="0"/>
              </a:spcBef>
              <a:spcAft>
                <a:spcPts val="0"/>
              </a:spcAft>
              <a:buClr>
                <a:srgbClr val="191919"/>
              </a:buClr>
              <a:buSzPts val="5200"/>
              <a:buNone/>
              <a:defRPr sz="6933">
                <a:solidFill>
                  <a:srgbClr val="191919"/>
                </a:solidFill>
              </a:defRPr>
            </a:lvl2pPr>
            <a:lvl3pPr lvl="2" algn="ctr">
              <a:spcBef>
                <a:spcPts val="0"/>
              </a:spcBef>
              <a:spcAft>
                <a:spcPts val="0"/>
              </a:spcAft>
              <a:buClr>
                <a:srgbClr val="191919"/>
              </a:buClr>
              <a:buSzPts val="5200"/>
              <a:buNone/>
              <a:defRPr sz="6933">
                <a:solidFill>
                  <a:srgbClr val="191919"/>
                </a:solidFill>
              </a:defRPr>
            </a:lvl3pPr>
            <a:lvl4pPr lvl="3" algn="ctr">
              <a:spcBef>
                <a:spcPts val="0"/>
              </a:spcBef>
              <a:spcAft>
                <a:spcPts val="0"/>
              </a:spcAft>
              <a:buClr>
                <a:srgbClr val="191919"/>
              </a:buClr>
              <a:buSzPts val="5200"/>
              <a:buNone/>
              <a:defRPr sz="6933">
                <a:solidFill>
                  <a:srgbClr val="191919"/>
                </a:solidFill>
              </a:defRPr>
            </a:lvl4pPr>
            <a:lvl5pPr lvl="4" algn="ctr">
              <a:spcBef>
                <a:spcPts val="0"/>
              </a:spcBef>
              <a:spcAft>
                <a:spcPts val="0"/>
              </a:spcAft>
              <a:buClr>
                <a:srgbClr val="191919"/>
              </a:buClr>
              <a:buSzPts val="5200"/>
              <a:buNone/>
              <a:defRPr sz="6933">
                <a:solidFill>
                  <a:srgbClr val="191919"/>
                </a:solidFill>
              </a:defRPr>
            </a:lvl5pPr>
            <a:lvl6pPr lvl="5" algn="ctr">
              <a:spcBef>
                <a:spcPts val="0"/>
              </a:spcBef>
              <a:spcAft>
                <a:spcPts val="0"/>
              </a:spcAft>
              <a:buClr>
                <a:srgbClr val="191919"/>
              </a:buClr>
              <a:buSzPts val="5200"/>
              <a:buNone/>
              <a:defRPr sz="6933">
                <a:solidFill>
                  <a:srgbClr val="191919"/>
                </a:solidFill>
              </a:defRPr>
            </a:lvl6pPr>
            <a:lvl7pPr lvl="6" algn="ctr">
              <a:spcBef>
                <a:spcPts val="0"/>
              </a:spcBef>
              <a:spcAft>
                <a:spcPts val="0"/>
              </a:spcAft>
              <a:buClr>
                <a:srgbClr val="191919"/>
              </a:buClr>
              <a:buSzPts val="5200"/>
              <a:buNone/>
              <a:defRPr sz="6933">
                <a:solidFill>
                  <a:srgbClr val="191919"/>
                </a:solidFill>
              </a:defRPr>
            </a:lvl7pPr>
            <a:lvl8pPr lvl="7" algn="ctr">
              <a:spcBef>
                <a:spcPts val="0"/>
              </a:spcBef>
              <a:spcAft>
                <a:spcPts val="0"/>
              </a:spcAft>
              <a:buClr>
                <a:srgbClr val="191919"/>
              </a:buClr>
              <a:buSzPts val="5200"/>
              <a:buNone/>
              <a:defRPr sz="6933">
                <a:solidFill>
                  <a:srgbClr val="191919"/>
                </a:solidFill>
              </a:defRPr>
            </a:lvl8pPr>
            <a:lvl9pPr lvl="8" algn="ctr">
              <a:spcBef>
                <a:spcPts val="0"/>
              </a:spcBef>
              <a:spcAft>
                <a:spcPts val="0"/>
              </a:spcAft>
              <a:buClr>
                <a:srgbClr val="191919"/>
              </a:buClr>
              <a:buSzPts val="5200"/>
              <a:buNone/>
              <a:defRPr sz="6933">
                <a:solidFill>
                  <a:srgbClr val="191919"/>
                </a:solidFill>
              </a:defRPr>
            </a:lvl9pPr>
          </a:lstStyle>
          <a:p>
            <a:endParaRPr dirty="0"/>
          </a:p>
        </p:txBody>
      </p:sp>
      <p:sp>
        <p:nvSpPr>
          <p:cNvPr id="93" name="Google Shape;93;p2"/>
          <p:cNvSpPr txBox="1">
            <a:spLocks noGrp="1"/>
          </p:cNvSpPr>
          <p:nvPr>
            <p:ph type="subTitle" idx="1"/>
          </p:nvPr>
        </p:nvSpPr>
        <p:spPr>
          <a:xfrm>
            <a:off x="4852892" y="4884667"/>
            <a:ext cx="6466000" cy="6344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None/>
              <a:defRPr sz="2133">
                <a:solidFill>
                  <a:schemeClr val="dk1"/>
                </a:solidFill>
              </a:defRPr>
            </a:lvl1pPr>
            <a:lvl2pPr lvl="1" algn="ctr">
              <a:lnSpc>
                <a:spcPct val="100000"/>
              </a:lnSpc>
              <a:spcBef>
                <a:spcPts val="0"/>
              </a:spcBef>
              <a:spcAft>
                <a:spcPts val="0"/>
              </a:spcAft>
              <a:buSzPts val="1800"/>
              <a:buNone/>
              <a:defRPr sz="2400"/>
            </a:lvl2pPr>
            <a:lvl3pPr lvl="2" algn="ctr">
              <a:lnSpc>
                <a:spcPct val="100000"/>
              </a:lnSpc>
              <a:spcBef>
                <a:spcPts val="0"/>
              </a:spcBef>
              <a:spcAft>
                <a:spcPts val="0"/>
              </a:spcAft>
              <a:buSzPts val="1800"/>
              <a:buNone/>
              <a:defRPr sz="2400"/>
            </a:lvl3pPr>
            <a:lvl4pPr lvl="3" algn="ctr">
              <a:lnSpc>
                <a:spcPct val="100000"/>
              </a:lnSpc>
              <a:spcBef>
                <a:spcPts val="0"/>
              </a:spcBef>
              <a:spcAft>
                <a:spcPts val="0"/>
              </a:spcAft>
              <a:buSzPts val="1800"/>
              <a:buNone/>
              <a:defRPr sz="2400"/>
            </a:lvl4pPr>
            <a:lvl5pPr lvl="4" algn="ctr">
              <a:lnSpc>
                <a:spcPct val="100000"/>
              </a:lnSpc>
              <a:spcBef>
                <a:spcPts val="0"/>
              </a:spcBef>
              <a:spcAft>
                <a:spcPts val="0"/>
              </a:spcAft>
              <a:buSzPts val="1800"/>
              <a:buNone/>
              <a:defRPr sz="2400"/>
            </a:lvl5pPr>
            <a:lvl6pPr lvl="5" algn="ctr">
              <a:lnSpc>
                <a:spcPct val="100000"/>
              </a:lnSpc>
              <a:spcBef>
                <a:spcPts val="0"/>
              </a:spcBef>
              <a:spcAft>
                <a:spcPts val="0"/>
              </a:spcAft>
              <a:buSzPts val="1800"/>
              <a:buNone/>
              <a:defRPr sz="2400"/>
            </a:lvl6pPr>
            <a:lvl7pPr lvl="6" algn="ctr">
              <a:lnSpc>
                <a:spcPct val="100000"/>
              </a:lnSpc>
              <a:spcBef>
                <a:spcPts val="0"/>
              </a:spcBef>
              <a:spcAft>
                <a:spcPts val="0"/>
              </a:spcAft>
              <a:buSzPts val="1800"/>
              <a:buNone/>
              <a:defRPr sz="2400"/>
            </a:lvl7pPr>
            <a:lvl8pPr lvl="7" algn="ctr">
              <a:lnSpc>
                <a:spcPct val="100000"/>
              </a:lnSpc>
              <a:spcBef>
                <a:spcPts val="0"/>
              </a:spcBef>
              <a:spcAft>
                <a:spcPts val="0"/>
              </a:spcAft>
              <a:buSzPts val="1800"/>
              <a:buNone/>
              <a:defRPr sz="2400"/>
            </a:lvl8pPr>
            <a:lvl9pPr lvl="8" algn="ctr">
              <a:lnSpc>
                <a:spcPct val="100000"/>
              </a:lnSpc>
              <a:spcBef>
                <a:spcPts val="0"/>
              </a:spcBef>
              <a:spcAft>
                <a:spcPts val="0"/>
              </a:spcAft>
              <a:buSzPts val="1800"/>
              <a:buNone/>
              <a:defRPr sz="2400"/>
            </a:lvl9pPr>
          </a:lstStyle>
          <a:p>
            <a:endParaRPr dirty="0"/>
          </a:p>
        </p:txBody>
      </p:sp>
      <p:grpSp>
        <p:nvGrpSpPr>
          <p:cNvPr id="94" name="Google Shape;94;p2"/>
          <p:cNvGrpSpPr/>
          <p:nvPr/>
        </p:nvGrpSpPr>
        <p:grpSpPr>
          <a:xfrm flipH="1">
            <a:off x="11" y="2"/>
            <a:ext cx="5598615" cy="2715876"/>
            <a:chOff x="4643125" y="3610400"/>
            <a:chExt cx="2050875" cy="994875"/>
          </a:xfrm>
        </p:grpSpPr>
        <p:sp>
          <p:nvSpPr>
            <p:cNvPr id="95" name="Google Shape;95;p2"/>
            <p:cNvSpPr/>
            <p:nvPr/>
          </p:nvSpPr>
          <p:spPr>
            <a:xfrm>
              <a:off x="5600100" y="3665175"/>
              <a:ext cx="147050" cy="30375"/>
            </a:xfrm>
            <a:custGeom>
              <a:avLst/>
              <a:gdLst/>
              <a:ahLst/>
              <a:cxnLst/>
              <a:rect l="l" t="t" r="r" b="b"/>
              <a:pathLst>
                <a:path w="5882" h="1215" extrusionOk="0">
                  <a:moveTo>
                    <a:pt x="5810" y="0"/>
                  </a:moveTo>
                  <a:lnTo>
                    <a:pt x="72" y="905"/>
                  </a:lnTo>
                  <a:lnTo>
                    <a:pt x="0" y="1214"/>
                  </a:lnTo>
                  <a:lnTo>
                    <a:pt x="5882" y="286"/>
                  </a:lnTo>
                  <a:cubicBezTo>
                    <a:pt x="5834" y="191"/>
                    <a:pt x="5799" y="107"/>
                    <a:pt x="5810" y="0"/>
                  </a:cubicBezTo>
                  <a:close/>
                </a:path>
              </a:pathLst>
            </a:custGeom>
            <a:solidFill>
              <a:srgbClr val="CBD7D8"/>
            </a:solidFill>
            <a:ln>
              <a:noFill/>
            </a:ln>
          </p:spPr>
          <p:txBody>
            <a:bodyPr spcFirstLastPara="1" wrap="square" lIns="91425" tIns="91425" rIns="91425" bIns="91425"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dirty="0">
                <a:ln>
                  <a:noFill/>
                </a:ln>
                <a:solidFill>
                  <a:srgbClr val="000000"/>
                </a:solidFill>
                <a:effectLst/>
                <a:uLnTx/>
                <a:uFillTx/>
                <a:latin typeface="Arial"/>
                <a:cs typeface="Arial"/>
                <a:sym typeface="Arial"/>
              </a:endParaRPr>
            </a:p>
          </p:txBody>
        </p:sp>
        <p:sp>
          <p:nvSpPr>
            <p:cNvPr id="96" name="Google Shape;96;p2"/>
            <p:cNvSpPr/>
            <p:nvPr/>
          </p:nvSpPr>
          <p:spPr>
            <a:xfrm>
              <a:off x="5504550" y="3688675"/>
              <a:ext cx="89625" cy="20275"/>
            </a:xfrm>
            <a:custGeom>
              <a:avLst/>
              <a:gdLst/>
              <a:ahLst/>
              <a:cxnLst/>
              <a:rect l="l" t="t" r="r" b="b"/>
              <a:pathLst>
                <a:path w="3585" h="811" extrusionOk="0">
                  <a:moveTo>
                    <a:pt x="3584" y="1"/>
                  </a:moveTo>
                  <a:lnTo>
                    <a:pt x="0" y="560"/>
                  </a:lnTo>
                  <a:lnTo>
                    <a:pt x="0" y="655"/>
                  </a:lnTo>
                  <a:lnTo>
                    <a:pt x="262" y="810"/>
                  </a:lnTo>
                  <a:lnTo>
                    <a:pt x="3513" y="310"/>
                  </a:lnTo>
                  <a:lnTo>
                    <a:pt x="3584" y="1"/>
                  </a:lnTo>
                  <a:close/>
                </a:path>
              </a:pathLst>
            </a:custGeom>
            <a:solidFill>
              <a:srgbClr val="CBD7D8"/>
            </a:solidFill>
            <a:ln>
              <a:noFill/>
            </a:ln>
          </p:spPr>
          <p:txBody>
            <a:bodyPr spcFirstLastPara="1" wrap="square" lIns="91425" tIns="91425" rIns="91425" bIns="91425"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dirty="0">
                <a:ln>
                  <a:noFill/>
                </a:ln>
                <a:solidFill>
                  <a:srgbClr val="000000"/>
                </a:solidFill>
                <a:effectLst/>
                <a:uLnTx/>
                <a:uFillTx/>
                <a:latin typeface="Arial"/>
                <a:cs typeface="Arial"/>
                <a:sym typeface="Arial"/>
              </a:endParaRPr>
            </a:p>
          </p:txBody>
        </p:sp>
        <p:sp>
          <p:nvSpPr>
            <p:cNvPr id="97" name="Google Shape;97;p2"/>
            <p:cNvSpPr/>
            <p:nvPr/>
          </p:nvSpPr>
          <p:spPr>
            <a:xfrm>
              <a:off x="5497700" y="3708925"/>
              <a:ext cx="25" cy="625"/>
            </a:xfrm>
            <a:custGeom>
              <a:avLst/>
              <a:gdLst/>
              <a:ahLst/>
              <a:cxnLst/>
              <a:rect l="l" t="t" r="r" b="b"/>
              <a:pathLst>
                <a:path w="1" h="25" extrusionOk="0">
                  <a:moveTo>
                    <a:pt x="0" y="0"/>
                  </a:moveTo>
                  <a:cubicBezTo>
                    <a:pt x="0" y="0"/>
                    <a:pt x="0" y="24"/>
                    <a:pt x="0" y="0"/>
                  </a:cubicBezTo>
                  <a:cubicBezTo>
                    <a:pt x="0" y="24"/>
                    <a:pt x="0" y="24"/>
                    <a:pt x="0" y="0"/>
                  </a:cubicBezTo>
                  <a:close/>
                </a:path>
              </a:pathLst>
            </a:custGeom>
            <a:solidFill>
              <a:srgbClr val="CBD7D8"/>
            </a:solidFill>
            <a:ln>
              <a:noFill/>
            </a:ln>
          </p:spPr>
          <p:txBody>
            <a:bodyPr spcFirstLastPara="1" wrap="square" lIns="91425" tIns="91425" rIns="91425" bIns="91425"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dirty="0">
                <a:ln>
                  <a:noFill/>
                </a:ln>
                <a:solidFill>
                  <a:srgbClr val="000000"/>
                </a:solidFill>
                <a:effectLst/>
                <a:uLnTx/>
                <a:uFillTx/>
                <a:latin typeface="Arial"/>
                <a:cs typeface="Arial"/>
                <a:sym typeface="Arial"/>
              </a:endParaRPr>
            </a:p>
          </p:txBody>
        </p:sp>
        <p:sp>
          <p:nvSpPr>
            <p:cNvPr id="98" name="Google Shape;98;p2"/>
            <p:cNvSpPr/>
            <p:nvPr/>
          </p:nvSpPr>
          <p:spPr>
            <a:xfrm>
              <a:off x="5498600" y="3710100"/>
              <a:ext cx="25" cy="25"/>
            </a:xfrm>
            <a:custGeom>
              <a:avLst/>
              <a:gdLst/>
              <a:ahLst/>
              <a:cxnLst/>
              <a:rect l="l" t="t" r="r" b="b"/>
              <a:pathLst>
                <a:path w="1" h="1" extrusionOk="0">
                  <a:moveTo>
                    <a:pt x="0" y="1"/>
                  </a:moveTo>
                  <a:lnTo>
                    <a:pt x="0" y="1"/>
                  </a:lnTo>
                  <a:close/>
                </a:path>
              </a:pathLst>
            </a:custGeom>
            <a:solidFill>
              <a:srgbClr val="CBD7D8"/>
            </a:solidFill>
            <a:ln>
              <a:noFill/>
            </a:ln>
          </p:spPr>
          <p:txBody>
            <a:bodyPr spcFirstLastPara="1" wrap="square" lIns="91425" tIns="91425" rIns="91425" bIns="91425"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dirty="0">
                <a:ln>
                  <a:noFill/>
                </a:ln>
                <a:solidFill>
                  <a:srgbClr val="000000"/>
                </a:solidFill>
                <a:effectLst/>
                <a:uLnTx/>
                <a:uFillTx/>
                <a:latin typeface="Arial"/>
                <a:cs typeface="Arial"/>
                <a:sym typeface="Arial"/>
              </a:endParaRPr>
            </a:p>
          </p:txBody>
        </p:sp>
        <p:sp>
          <p:nvSpPr>
            <p:cNvPr id="99" name="Google Shape;99;p2"/>
            <p:cNvSpPr/>
            <p:nvPr/>
          </p:nvSpPr>
          <p:spPr>
            <a:xfrm>
              <a:off x="5497400" y="3708925"/>
              <a:ext cx="325" cy="25"/>
            </a:xfrm>
            <a:custGeom>
              <a:avLst/>
              <a:gdLst/>
              <a:ahLst/>
              <a:cxnLst/>
              <a:rect l="l" t="t" r="r" b="b"/>
              <a:pathLst>
                <a:path w="13" h="1" extrusionOk="0">
                  <a:moveTo>
                    <a:pt x="1" y="0"/>
                  </a:moveTo>
                  <a:cubicBezTo>
                    <a:pt x="12" y="0"/>
                    <a:pt x="12" y="0"/>
                    <a:pt x="1" y="0"/>
                  </a:cubicBezTo>
                  <a:cubicBezTo>
                    <a:pt x="12" y="0"/>
                    <a:pt x="12" y="0"/>
                    <a:pt x="1" y="0"/>
                  </a:cubicBezTo>
                  <a:cubicBezTo>
                    <a:pt x="12" y="0"/>
                    <a:pt x="1" y="0"/>
                    <a:pt x="1" y="0"/>
                  </a:cubicBezTo>
                  <a:close/>
                </a:path>
              </a:pathLst>
            </a:custGeom>
            <a:solidFill>
              <a:srgbClr val="CBD7D8"/>
            </a:solidFill>
            <a:ln>
              <a:noFill/>
            </a:ln>
          </p:spPr>
          <p:txBody>
            <a:bodyPr spcFirstLastPara="1" wrap="square" lIns="91425" tIns="91425" rIns="91425" bIns="91425"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dirty="0">
                <a:ln>
                  <a:noFill/>
                </a:ln>
                <a:solidFill>
                  <a:srgbClr val="000000"/>
                </a:solidFill>
                <a:effectLst/>
                <a:uLnTx/>
                <a:uFillTx/>
                <a:latin typeface="Arial"/>
                <a:cs typeface="Arial"/>
                <a:sym typeface="Arial"/>
              </a:endParaRPr>
            </a:p>
          </p:txBody>
        </p:sp>
        <p:sp>
          <p:nvSpPr>
            <p:cNvPr id="100" name="Google Shape;100;p2"/>
            <p:cNvSpPr/>
            <p:nvPr/>
          </p:nvSpPr>
          <p:spPr>
            <a:xfrm>
              <a:off x="5498000" y="3709525"/>
              <a:ext cx="925" cy="300"/>
            </a:xfrm>
            <a:custGeom>
              <a:avLst/>
              <a:gdLst/>
              <a:ahLst/>
              <a:cxnLst/>
              <a:rect l="l" t="t" r="r" b="b"/>
              <a:pathLst>
                <a:path w="37" h="12" extrusionOk="0">
                  <a:moveTo>
                    <a:pt x="0" y="0"/>
                  </a:moveTo>
                  <a:cubicBezTo>
                    <a:pt x="0" y="12"/>
                    <a:pt x="24" y="12"/>
                    <a:pt x="36" y="12"/>
                  </a:cubicBezTo>
                  <a:lnTo>
                    <a:pt x="36" y="12"/>
                  </a:lnTo>
                  <a:cubicBezTo>
                    <a:pt x="24" y="12"/>
                    <a:pt x="0" y="12"/>
                    <a:pt x="0" y="0"/>
                  </a:cubicBezTo>
                  <a:close/>
                </a:path>
              </a:pathLst>
            </a:custGeom>
            <a:solidFill>
              <a:srgbClr val="CBD7D8"/>
            </a:solidFill>
            <a:ln>
              <a:noFill/>
            </a:ln>
          </p:spPr>
          <p:txBody>
            <a:bodyPr spcFirstLastPara="1" wrap="square" lIns="91425" tIns="91425" rIns="91425" bIns="91425"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dirty="0">
                <a:ln>
                  <a:noFill/>
                </a:ln>
                <a:solidFill>
                  <a:srgbClr val="000000"/>
                </a:solidFill>
                <a:effectLst/>
                <a:uLnTx/>
                <a:uFillTx/>
                <a:latin typeface="Arial"/>
                <a:cs typeface="Arial"/>
                <a:sym typeface="Arial"/>
              </a:endParaRPr>
            </a:p>
          </p:txBody>
        </p:sp>
        <p:sp>
          <p:nvSpPr>
            <p:cNvPr id="101" name="Google Shape;101;p2"/>
            <p:cNvSpPr/>
            <p:nvPr/>
          </p:nvSpPr>
          <p:spPr>
            <a:xfrm>
              <a:off x="5497100" y="3707125"/>
              <a:ext cx="25" cy="325"/>
            </a:xfrm>
            <a:custGeom>
              <a:avLst/>
              <a:gdLst/>
              <a:ahLst/>
              <a:cxnLst/>
              <a:rect l="l" t="t" r="r" b="b"/>
              <a:pathLst>
                <a:path w="1" h="13" extrusionOk="0">
                  <a:moveTo>
                    <a:pt x="1" y="1"/>
                  </a:moveTo>
                  <a:cubicBezTo>
                    <a:pt x="1" y="13"/>
                    <a:pt x="1" y="13"/>
                    <a:pt x="1" y="1"/>
                  </a:cubicBezTo>
                  <a:lnTo>
                    <a:pt x="1" y="13"/>
                  </a:lnTo>
                  <a:lnTo>
                    <a:pt x="1" y="13"/>
                  </a:lnTo>
                  <a:close/>
                </a:path>
              </a:pathLst>
            </a:custGeom>
            <a:solidFill>
              <a:srgbClr val="CBD7D8"/>
            </a:solidFill>
            <a:ln>
              <a:noFill/>
            </a:ln>
          </p:spPr>
          <p:txBody>
            <a:bodyPr spcFirstLastPara="1" wrap="square" lIns="91425" tIns="91425" rIns="91425" bIns="91425"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dirty="0">
                <a:ln>
                  <a:noFill/>
                </a:ln>
                <a:solidFill>
                  <a:srgbClr val="000000"/>
                </a:solidFill>
                <a:effectLst/>
                <a:uLnTx/>
                <a:uFillTx/>
                <a:latin typeface="Arial"/>
                <a:cs typeface="Arial"/>
                <a:sym typeface="Arial"/>
              </a:endParaRPr>
            </a:p>
          </p:txBody>
        </p:sp>
        <p:sp>
          <p:nvSpPr>
            <p:cNvPr id="102" name="Google Shape;102;p2"/>
            <p:cNvSpPr/>
            <p:nvPr/>
          </p:nvSpPr>
          <p:spPr>
            <a:xfrm>
              <a:off x="5695050" y="3824700"/>
              <a:ext cx="212250" cy="130700"/>
            </a:xfrm>
            <a:custGeom>
              <a:avLst/>
              <a:gdLst/>
              <a:ahLst/>
              <a:cxnLst/>
              <a:rect l="l" t="t" r="r" b="b"/>
              <a:pathLst>
                <a:path w="8490" h="5228" extrusionOk="0">
                  <a:moveTo>
                    <a:pt x="298" y="1"/>
                  </a:moveTo>
                  <a:lnTo>
                    <a:pt x="0" y="167"/>
                  </a:lnTo>
                  <a:lnTo>
                    <a:pt x="8370" y="5228"/>
                  </a:lnTo>
                  <a:cubicBezTo>
                    <a:pt x="8382" y="5132"/>
                    <a:pt x="8430" y="5061"/>
                    <a:pt x="8489" y="4989"/>
                  </a:cubicBezTo>
                  <a:lnTo>
                    <a:pt x="8466" y="4930"/>
                  </a:lnTo>
                  <a:lnTo>
                    <a:pt x="298" y="1"/>
                  </a:lnTo>
                  <a:close/>
                </a:path>
              </a:pathLst>
            </a:custGeom>
            <a:solidFill>
              <a:srgbClr val="CBD7D8"/>
            </a:solidFill>
            <a:ln>
              <a:noFill/>
            </a:ln>
          </p:spPr>
          <p:txBody>
            <a:bodyPr spcFirstLastPara="1" wrap="square" lIns="91425" tIns="91425" rIns="91425" bIns="91425"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dirty="0">
                <a:ln>
                  <a:noFill/>
                </a:ln>
                <a:solidFill>
                  <a:srgbClr val="000000"/>
                </a:solidFill>
                <a:effectLst/>
                <a:uLnTx/>
                <a:uFillTx/>
                <a:latin typeface="Arial"/>
                <a:cs typeface="Arial"/>
                <a:sym typeface="Arial"/>
              </a:endParaRPr>
            </a:p>
          </p:txBody>
        </p:sp>
        <p:sp>
          <p:nvSpPr>
            <p:cNvPr id="103" name="Google Shape;103;p2"/>
            <p:cNvSpPr/>
            <p:nvPr/>
          </p:nvSpPr>
          <p:spPr>
            <a:xfrm>
              <a:off x="5583725" y="3754175"/>
              <a:ext cx="111650" cy="70250"/>
            </a:xfrm>
            <a:custGeom>
              <a:avLst/>
              <a:gdLst/>
              <a:ahLst/>
              <a:cxnLst/>
              <a:rect l="l" t="t" r="r" b="b"/>
              <a:pathLst>
                <a:path w="4466" h="2810" extrusionOk="0">
                  <a:moveTo>
                    <a:pt x="72" y="0"/>
                  </a:moveTo>
                  <a:lnTo>
                    <a:pt x="0" y="298"/>
                  </a:lnTo>
                  <a:lnTo>
                    <a:pt x="4168" y="2810"/>
                  </a:lnTo>
                  <a:lnTo>
                    <a:pt x="4465" y="2643"/>
                  </a:lnTo>
                  <a:lnTo>
                    <a:pt x="72" y="0"/>
                  </a:lnTo>
                  <a:close/>
                </a:path>
              </a:pathLst>
            </a:custGeom>
            <a:solidFill>
              <a:srgbClr val="CBD7D8"/>
            </a:solidFill>
            <a:ln>
              <a:noFill/>
            </a:ln>
          </p:spPr>
          <p:txBody>
            <a:bodyPr spcFirstLastPara="1" wrap="square" lIns="91425" tIns="91425" rIns="91425" bIns="91425"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dirty="0">
                <a:ln>
                  <a:noFill/>
                </a:ln>
                <a:solidFill>
                  <a:srgbClr val="000000"/>
                </a:solidFill>
                <a:effectLst/>
                <a:uLnTx/>
                <a:uFillTx/>
                <a:latin typeface="Arial"/>
                <a:cs typeface="Arial"/>
                <a:sym typeface="Arial"/>
              </a:endParaRPr>
            </a:p>
          </p:txBody>
        </p:sp>
        <p:sp>
          <p:nvSpPr>
            <p:cNvPr id="104" name="Google Shape;104;p2"/>
            <p:cNvSpPr/>
            <p:nvPr/>
          </p:nvSpPr>
          <p:spPr>
            <a:xfrm>
              <a:off x="5498600" y="3705050"/>
              <a:ext cx="80375" cy="52400"/>
            </a:xfrm>
            <a:custGeom>
              <a:avLst/>
              <a:gdLst/>
              <a:ahLst/>
              <a:cxnLst/>
              <a:rect l="l" t="t" r="r" b="b"/>
              <a:pathLst>
                <a:path w="3215" h="2096" extrusionOk="0">
                  <a:moveTo>
                    <a:pt x="0" y="203"/>
                  </a:moveTo>
                  <a:cubicBezTo>
                    <a:pt x="18" y="212"/>
                    <a:pt x="44" y="228"/>
                    <a:pt x="65" y="235"/>
                  </a:cubicBezTo>
                  <a:lnTo>
                    <a:pt x="65" y="235"/>
                  </a:lnTo>
                  <a:lnTo>
                    <a:pt x="12" y="203"/>
                  </a:lnTo>
                  <a:close/>
                  <a:moveTo>
                    <a:pt x="238" y="0"/>
                  </a:moveTo>
                  <a:lnTo>
                    <a:pt x="238" y="84"/>
                  </a:lnTo>
                  <a:cubicBezTo>
                    <a:pt x="238" y="155"/>
                    <a:pt x="179" y="239"/>
                    <a:pt x="84" y="239"/>
                  </a:cubicBezTo>
                  <a:cubicBezTo>
                    <a:pt x="78" y="239"/>
                    <a:pt x="72" y="237"/>
                    <a:pt x="65" y="235"/>
                  </a:cubicBezTo>
                  <a:lnTo>
                    <a:pt x="65" y="235"/>
                  </a:lnTo>
                  <a:lnTo>
                    <a:pt x="3132" y="2096"/>
                  </a:lnTo>
                  <a:lnTo>
                    <a:pt x="3215" y="1798"/>
                  </a:lnTo>
                  <a:lnTo>
                    <a:pt x="500" y="155"/>
                  </a:lnTo>
                  <a:lnTo>
                    <a:pt x="238" y="0"/>
                  </a:lnTo>
                  <a:close/>
                </a:path>
              </a:pathLst>
            </a:custGeom>
            <a:solidFill>
              <a:srgbClr val="CBD7D8"/>
            </a:solidFill>
            <a:ln>
              <a:noFill/>
            </a:ln>
          </p:spPr>
          <p:txBody>
            <a:bodyPr spcFirstLastPara="1" wrap="square" lIns="91425" tIns="91425" rIns="91425" bIns="91425"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dirty="0">
                <a:ln>
                  <a:noFill/>
                </a:ln>
                <a:solidFill>
                  <a:srgbClr val="000000"/>
                </a:solidFill>
                <a:effectLst/>
                <a:uLnTx/>
                <a:uFillTx/>
                <a:latin typeface="Arial"/>
                <a:cs typeface="Arial"/>
                <a:sym typeface="Arial"/>
              </a:endParaRPr>
            </a:p>
          </p:txBody>
        </p:sp>
        <p:sp>
          <p:nvSpPr>
            <p:cNvPr id="105" name="Google Shape;105;p2"/>
            <p:cNvSpPr/>
            <p:nvPr/>
          </p:nvSpPr>
          <p:spPr>
            <a:xfrm>
              <a:off x="5497100" y="3708025"/>
              <a:ext cx="25" cy="25"/>
            </a:xfrm>
            <a:custGeom>
              <a:avLst/>
              <a:gdLst/>
              <a:ahLst/>
              <a:cxnLst/>
              <a:rect l="l" t="t" r="r" b="b"/>
              <a:pathLst>
                <a:path w="1" h="1" extrusionOk="0">
                  <a:moveTo>
                    <a:pt x="1" y="1"/>
                  </a:moveTo>
                  <a:lnTo>
                    <a:pt x="1" y="1"/>
                  </a:lnTo>
                  <a:lnTo>
                    <a:pt x="1" y="1"/>
                  </a:lnTo>
                  <a:close/>
                </a:path>
              </a:pathLst>
            </a:custGeom>
            <a:solidFill>
              <a:srgbClr val="CBD7D8"/>
            </a:solidFill>
            <a:ln>
              <a:noFill/>
            </a:ln>
          </p:spPr>
          <p:txBody>
            <a:bodyPr spcFirstLastPara="1" wrap="square" lIns="91425" tIns="91425" rIns="91425" bIns="91425"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dirty="0">
                <a:ln>
                  <a:noFill/>
                </a:ln>
                <a:solidFill>
                  <a:srgbClr val="000000"/>
                </a:solidFill>
                <a:effectLst/>
                <a:uLnTx/>
                <a:uFillTx/>
                <a:latin typeface="Arial"/>
                <a:cs typeface="Arial"/>
                <a:sym typeface="Arial"/>
              </a:endParaRPr>
            </a:p>
          </p:txBody>
        </p:sp>
        <p:sp>
          <p:nvSpPr>
            <p:cNvPr id="106" name="Google Shape;106;p2"/>
            <p:cNvSpPr/>
            <p:nvPr/>
          </p:nvSpPr>
          <p:spPr>
            <a:xfrm>
              <a:off x="5498600" y="3710100"/>
              <a:ext cx="25" cy="25"/>
            </a:xfrm>
            <a:custGeom>
              <a:avLst/>
              <a:gdLst/>
              <a:ahLst/>
              <a:cxnLst/>
              <a:rect l="l" t="t" r="r" b="b"/>
              <a:pathLst>
                <a:path w="1" h="1" extrusionOk="0">
                  <a:moveTo>
                    <a:pt x="0" y="1"/>
                  </a:moveTo>
                  <a:lnTo>
                    <a:pt x="0" y="1"/>
                  </a:lnTo>
                  <a:lnTo>
                    <a:pt x="0" y="1"/>
                  </a:lnTo>
                  <a:close/>
                </a:path>
              </a:pathLst>
            </a:custGeom>
            <a:solidFill>
              <a:srgbClr val="CBD7D8"/>
            </a:solidFill>
            <a:ln>
              <a:noFill/>
            </a:ln>
          </p:spPr>
          <p:txBody>
            <a:bodyPr spcFirstLastPara="1" wrap="square" lIns="91425" tIns="91425" rIns="91425" bIns="91425"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dirty="0">
                <a:ln>
                  <a:noFill/>
                </a:ln>
                <a:solidFill>
                  <a:srgbClr val="000000"/>
                </a:solidFill>
                <a:effectLst/>
                <a:uLnTx/>
                <a:uFillTx/>
                <a:latin typeface="Arial"/>
                <a:cs typeface="Arial"/>
                <a:sym typeface="Arial"/>
              </a:endParaRPr>
            </a:p>
          </p:txBody>
        </p:sp>
        <p:sp>
          <p:nvSpPr>
            <p:cNvPr id="107" name="Google Shape;107;p2"/>
            <p:cNvSpPr/>
            <p:nvPr/>
          </p:nvSpPr>
          <p:spPr>
            <a:xfrm>
              <a:off x="5497700" y="3708925"/>
              <a:ext cx="25" cy="25"/>
            </a:xfrm>
            <a:custGeom>
              <a:avLst/>
              <a:gdLst/>
              <a:ahLst/>
              <a:cxnLst/>
              <a:rect l="l" t="t" r="r" b="b"/>
              <a:pathLst>
                <a:path w="1" h="1" extrusionOk="0">
                  <a:moveTo>
                    <a:pt x="0" y="0"/>
                  </a:moveTo>
                  <a:lnTo>
                    <a:pt x="0" y="0"/>
                  </a:lnTo>
                  <a:lnTo>
                    <a:pt x="0" y="0"/>
                  </a:lnTo>
                  <a:lnTo>
                    <a:pt x="0" y="0"/>
                  </a:lnTo>
                  <a:close/>
                </a:path>
              </a:pathLst>
            </a:custGeom>
            <a:solidFill>
              <a:srgbClr val="CBD7D8"/>
            </a:solidFill>
            <a:ln>
              <a:noFill/>
            </a:ln>
          </p:spPr>
          <p:txBody>
            <a:bodyPr spcFirstLastPara="1" wrap="square" lIns="91425" tIns="91425" rIns="91425" bIns="91425"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dirty="0">
                <a:ln>
                  <a:noFill/>
                </a:ln>
                <a:solidFill>
                  <a:srgbClr val="000000"/>
                </a:solidFill>
                <a:effectLst/>
                <a:uLnTx/>
                <a:uFillTx/>
                <a:latin typeface="Arial"/>
                <a:cs typeface="Arial"/>
                <a:sym typeface="Arial"/>
              </a:endParaRPr>
            </a:p>
          </p:txBody>
        </p:sp>
        <p:sp>
          <p:nvSpPr>
            <p:cNvPr id="108" name="Google Shape;108;p2"/>
            <p:cNvSpPr/>
            <p:nvPr/>
          </p:nvSpPr>
          <p:spPr>
            <a:xfrm>
              <a:off x="4643125" y="3610700"/>
              <a:ext cx="30400" cy="48250"/>
            </a:xfrm>
            <a:custGeom>
              <a:avLst/>
              <a:gdLst/>
              <a:ahLst/>
              <a:cxnLst/>
              <a:rect l="l" t="t" r="r" b="b"/>
              <a:pathLst>
                <a:path w="1216" h="1930" extrusionOk="0">
                  <a:moveTo>
                    <a:pt x="1" y="0"/>
                  </a:moveTo>
                  <a:lnTo>
                    <a:pt x="953" y="1929"/>
                  </a:lnTo>
                  <a:lnTo>
                    <a:pt x="1215" y="1810"/>
                  </a:lnTo>
                  <a:lnTo>
                    <a:pt x="346" y="0"/>
                  </a:lnTo>
                  <a:close/>
                </a:path>
              </a:pathLst>
            </a:custGeom>
            <a:solidFill>
              <a:srgbClr val="CBD7D8"/>
            </a:solidFill>
            <a:ln>
              <a:noFill/>
            </a:ln>
          </p:spPr>
          <p:txBody>
            <a:bodyPr spcFirstLastPara="1" wrap="square" lIns="91425" tIns="91425" rIns="91425" bIns="91425"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dirty="0">
                <a:ln>
                  <a:noFill/>
                </a:ln>
                <a:solidFill>
                  <a:srgbClr val="000000"/>
                </a:solidFill>
                <a:effectLst/>
                <a:uLnTx/>
                <a:uFillTx/>
                <a:latin typeface="Arial"/>
                <a:cs typeface="Arial"/>
                <a:sym typeface="Arial"/>
              </a:endParaRPr>
            </a:p>
          </p:txBody>
        </p:sp>
        <p:sp>
          <p:nvSpPr>
            <p:cNvPr id="109" name="Google Shape;109;p2"/>
            <p:cNvSpPr/>
            <p:nvPr/>
          </p:nvSpPr>
          <p:spPr>
            <a:xfrm>
              <a:off x="4743450" y="3642850"/>
              <a:ext cx="94675" cy="72950"/>
            </a:xfrm>
            <a:custGeom>
              <a:avLst/>
              <a:gdLst/>
              <a:ahLst/>
              <a:cxnLst/>
              <a:rect l="l" t="t" r="r" b="b"/>
              <a:pathLst>
                <a:path w="3787" h="2918" extrusionOk="0">
                  <a:moveTo>
                    <a:pt x="179" y="0"/>
                  </a:moveTo>
                  <a:cubicBezTo>
                    <a:pt x="155" y="107"/>
                    <a:pt x="95" y="179"/>
                    <a:pt x="0" y="238"/>
                  </a:cubicBezTo>
                  <a:lnTo>
                    <a:pt x="3627" y="2879"/>
                  </a:lnTo>
                  <a:lnTo>
                    <a:pt x="3627" y="2879"/>
                  </a:lnTo>
                  <a:cubicBezTo>
                    <a:pt x="3622" y="2872"/>
                    <a:pt x="3620" y="2864"/>
                    <a:pt x="3620" y="2858"/>
                  </a:cubicBezTo>
                  <a:cubicBezTo>
                    <a:pt x="3596" y="2786"/>
                    <a:pt x="3631" y="2691"/>
                    <a:pt x="3715" y="2667"/>
                  </a:cubicBezTo>
                  <a:lnTo>
                    <a:pt x="3786" y="2631"/>
                  </a:lnTo>
                  <a:lnTo>
                    <a:pt x="179" y="0"/>
                  </a:lnTo>
                  <a:close/>
                  <a:moveTo>
                    <a:pt x="3627" y="2879"/>
                  </a:moveTo>
                  <a:lnTo>
                    <a:pt x="3627" y="2879"/>
                  </a:lnTo>
                  <a:cubicBezTo>
                    <a:pt x="3638" y="2898"/>
                    <a:pt x="3662" y="2917"/>
                    <a:pt x="3679" y="2917"/>
                  </a:cubicBezTo>
                  <a:lnTo>
                    <a:pt x="3627" y="2879"/>
                  </a:lnTo>
                  <a:close/>
                </a:path>
              </a:pathLst>
            </a:custGeom>
            <a:solidFill>
              <a:srgbClr val="CBD7D8"/>
            </a:solidFill>
            <a:ln>
              <a:noFill/>
            </a:ln>
          </p:spPr>
          <p:txBody>
            <a:bodyPr spcFirstLastPara="1" wrap="square" lIns="91425" tIns="91425" rIns="91425" bIns="91425"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dirty="0">
                <a:ln>
                  <a:noFill/>
                </a:ln>
                <a:solidFill>
                  <a:srgbClr val="000000"/>
                </a:solidFill>
                <a:effectLst/>
                <a:uLnTx/>
                <a:uFillTx/>
                <a:latin typeface="Arial"/>
                <a:cs typeface="Arial"/>
                <a:sym typeface="Arial"/>
              </a:endParaRPr>
            </a:p>
          </p:txBody>
        </p:sp>
        <p:sp>
          <p:nvSpPr>
            <p:cNvPr id="110" name="Google Shape;110;p2"/>
            <p:cNvSpPr/>
            <p:nvPr/>
          </p:nvSpPr>
          <p:spPr>
            <a:xfrm>
              <a:off x="4835125" y="3716075"/>
              <a:ext cx="600" cy="300"/>
            </a:xfrm>
            <a:custGeom>
              <a:avLst/>
              <a:gdLst/>
              <a:ahLst/>
              <a:cxnLst/>
              <a:rect l="l" t="t" r="r" b="b"/>
              <a:pathLst>
                <a:path w="24" h="12" extrusionOk="0">
                  <a:moveTo>
                    <a:pt x="0" y="0"/>
                  </a:moveTo>
                  <a:cubicBezTo>
                    <a:pt x="12" y="0"/>
                    <a:pt x="12" y="12"/>
                    <a:pt x="24" y="12"/>
                  </a:cubicBezTo>
                  <a:cubicBezTo>
                    <a:pt x="12" y="12"/>
                    <a:pt x="12" y="0"/>
                    <a:pt x="0" y="0"/>
                  </a:cubicBezTo>
                  <a:close/>
                </a:path>
              </a:pathLst>
            </a:custGeom>
            <a:solidFill>
              <a:srgbClr val="CBD7D8"/>
            </a:solidFill>
            <a:ln>
              <a:noFill/>
            </a:ln>
          </p:spPr>
          <p:txBody>
            <a:bodyPr spcFirstLastPara="1" wrap="square" lIns="91425" tIns="91425" rIns="91425" bIns="91425"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dirty="0">
                <a:ln>
                  <a:noFill/>
                </a:ln>
                <a:solidFill>
                  <a:srgbClr val="000000"/>
                </a:solidFill>
                <a:effectLst/>
                <a:uLnTx/>
                <a:uFillTx/>
                <a:latin typeface="Arial"/>
                <a:cs typeface="Arial"/>
                <a:sym typeface="Arial"/>
              </a:endParaRPr>
            </a:p>
          </p:txBody>
        </p:sp>
        <p:sp>
          <p:nvSpPr>
            <p:cNvPr id="111" name="Google Shape;111;p2"/>
            <p:cNvSpPr/>
            <p:nvPr/>
          </p:nvSpPr>
          <p:spPr>
            <a:xfrm>
              <a:off x="4833325" y="3649975"/>
              <a:ext cx="176825" cy="67000"/>
            </a:xfrm>
            <a:custGeom>
              <a:avLst/>
              <a:gdLst/>
              <a:ahLst/>
              <a:cxnLst/>
              <a:rect l="l" t="t" r="r" b="b"/>
              <a:pathLst>
                <a:path w="7073" h="2680" extrusionOk="0">
                  <a:moveTo>
                    <a:pt x="7049" y="1"/>
                  </a:moveTo>
                  <a:lnTo>
                    <a:pt x="191" y="2358"/>
                  </a:lnTo>
                  <a:lnTo>
                    <a:pt x="120" y="2394"/>
                  </a:lnTo>
                  <a:cubicBezTo>
                    <a:pt x="36" y="2418"/>
                    <a:pt x="1" y="2501"/>
                    <a:pt x="25" y="2584"/>
                  </a:cubicBezTo>
                  <a:cubicBezTo>
                    <a:pt x="36" y="2620"/>
                    <a:pt x="60" y="2644"/>
                    <a:pt x="84" y="2656"/>
                  </a:cubicBezTo>
                  <a:cubicBezTo>
                    <a:pt x="96" y="2656"/>
                    <a:pt x="96" y="2680"/>
                    <a:pt x="120" y="2680"/>
                  </a:cubicBezTo>
                  <a:lnTo>
                    <a:pt x="215" y="2680"/>
                  </a:lnTo>
                  <a:lnTo>
                    <a:pt x="7073" y="310"/>
                  </a:lnTo>
                  <a:cubicBezTo>
                    <a:pt x="7025" y="239"/>
                    <a:pt x="7002" y="156"/>
                    <a:pt x="7025" y="72"/>
                  </a:cubicBezTo>
                  <a:cubicBezTo>
                    <a:pt x="7025" y="37"/>
                    <a:pt x="7037" y="25"/>
                    <a:pt x="7049" y="1"/>
                  </a:cubicBezTo>
                  <a:close/>
                </a:path>
              </a:pathLst>
            </a:custGeom>
            <a:solidFill>
              <a:srgbClr val="CBD7D8"/>
            </a:solidFill>
            <a:ln>
              <a:noFill/>
            </a:ln>
          </p:spPr>
          <p:txBody>
            <a:bodyPr spcFirstLastPara="1" wrap="square" lIns="91425" tIns="91425" rIns="91425" bIns="91425"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dirty="0">
                <a:ln>
                  <a:noFill/>
                </a:ln>
                <a:solidFill>
                  <a:srgbClr val="000000"/>
                </a:solidFill>
                <a:effectLst/>
                <a:uLnTx/>
                <a:uFillTx/>
                <a:latin typeface="Arial"/>
                <a:cs typeface="Arial"/>
                <a:sym typeface="Arial"/>
              </a:endParaRPr>
            </a:p>
          </p:txBody>
        </p:sp>
        <p:sp>
          <p:nvSpPr>
            <p:cNvPr id="112" name="Google Shape;112;p2"/>
            <p:cNvSpPr/>
            <p:nvPr/>
          </p:nvSpPr>
          <p:spPr>
            <a:xfrm>
              <a:off x="4694925" y="3610700"/>
              <a:ext cx="34250" cy="24725"/>
            </a:xfrm>
            <a:custGeom>
              <a:avLst/>
              <a:gdLst/>
              <a:ahLst/>
              <a:cxnLst/>
              <a:rect l="l" t="t" r="r" b="b"/>
              <a:pathLst>
                <a:path w="1370" h="989" extrusionOk="0">
                  <a:moveTo>
                    <a:pt x="0" y="0"/>
                  </a:moveTo>
                  <a:lnTo>
                    <a:pt x="1119" y="988"/>
                  </a:lnTo>
                  <a:lnTo>
                    <a:pt x="1262" y="929"/>
                  </a:lnTo>
                  <a:cubicBezTo>
                    <a:pt x="1274" y="881"/>
                    <a:pt x="1322" y="834"/>
                    <a:pt x="1370" y="798"/>
                  </a:cubicBezTo>
                  <a:lnTo>
                    <a:pt x="441" y="0"/>
                  </a:lnTo>
                  <a:close/>
                </a:path>
              </a:pathLst>
            </a:custGeom>
            <a:solidFill>
              <a:srgbClr val="CBD7D8"/>
            </a:solidFill>
            <a:ln>
              <a:noFill/>
            </a:ln>
          </p:spPr>
          <p:txBody>
            <a:bodyPr spcFirstLastPara="1" wrap="square" lIns="91425" tIns="91425" rIns="91425" bIns="91425"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dirty="0">
                <a:ln>
                  <a:noFill/>
                </a:ln>
                <a:solidFill>
                  <a:srgbClr val="000000"/>
                </a:solidFill>
                <a:effectLst/>
                <a:uLnTx/>
                <a:uFillTx/>
                <a:latin typeface="Arial"/>
                <a:cs typeface="Arial"/>
                <a:sym typeface="Arial"/>
              </a:endParaRPr>
            </a:p>
          </p:txBody>
        </p:sp>
        <p:sp>
          <p:nvSpPr>
            <p:cNvPr id="113" name="Google Shape;113;p2"/>
            <p:cNvSpPr/>
            <p:nvPr/>
          </p:nvSpPr>
          <p:spPr>
            <a:xfrm>
              <a:off x="4663675" y="3633900"/>
              <a:ext cx="62525" cy="32775"/>
            </a:xfrm>
            <a:custGeom>
              <a:avLst/>
              <a:gdLst/>
              <a:ahLst/>
              <a:cxnLst/>
              <a:rect l="l" t="t" r="r" b="b"/>
              <a:pathLst>
                <a:path w="2501" h="1311" extrusionOk="0">
                  <a:moveTo>
                    <a:pt x="2500" y="1"/>
                  </a:moveTo>
                  <a:lnTo>
                    <a:pt x="2358" y="60"/>
                  </a:lnTo>
                  <a:lnTo>
                    <a:pt x="381" y="894"/>
                  </a:lnTo>
                  <a:lnTo>
                    <a:pt x="119" y="1013"/>
                  </a:lnTo>
                  <a:lnTo>
                    <a:pt x="95" y="1025"/>
                  </a:lnTo>
                  <a:cubicBezTo>
                    <a:pt x="24" y="1061"/>
                    <a:pt x="0" y="1144"/>
                    <a:pt x="24" y="1215"/>
                  </a:cubicBezTo>
                  <a:cubicBezTo>
                    <a:pt x="36" y="1251"/>
                    <a:pt x="60" y="1263"/>
                    <a:pt x="72" y="1275"/>
                  </a:cubicBezTo>
                  <a:cubicBezTo>
                    <a:pt x="95" y="1299"/>
                    <a:pt x="119" y="1311"/>
                    <a:pt x="143" y="1311"/>
                  </a:cubicBezTo>
                  <a:cubicBezTo>
                    <a:pt x="131" y="1263"/>
                    <a:pt x="119" y="1215"/>
                    <a:pt x="131" y="1156"/>
                  </a:cubicBezTo>
                  <a:cubicBezTo>
                    <a:pt x="142" y="1040"/>
                    <a:pt x="245" y="961"/>
                    <a:pt x="352" y="961"/>
                  </a:cubicBezTo>
                  <a:cubicBezTo>
                    <a:pt x="366" y="961"/>
                    <a:pt x="379" y="963"/>
                    <a:pt x="393" y="965"/>
                  </a:cubicBezTo>
                  <a:cubicBezTo>
                    <a:pt x="488" y="977"/>
                    <a:pt x="560" y="1061"/>
                    <a:pt x="572" y="1132"/>
                  </a:cubicBezTo>
                  <a:lnTo>
                    <a:pt x="2453" y="346"/>
                  </a:lnTo>
                  <a:cubicBezTo>
                    <a:pt x="2453" y="287"/>
                    <a:pt x="2441" y="203"/>
                    <a:pt x="2453" y="132"/>
                  </a:cubicBezTo>
                  <a:cubicBezTo>
                    <a:pt x="2453" y="84"/>
                    <a:pt x="2477" y="49"/>
                    <a:pt x="2500" y="1"/>
                  </a:cubicBezTo>
                  <a:close/>
                </a:path>
              </a:pathLst>
            </a:custGeom>
            <a:solidFill>
              <a:srgbClr val="CBD7D8"/>
            </a:solidFill>
            <a:ln>
              <a:noFill/>
            </a:ln>
          </p:spPr>
          <p:txBody>
            <a:bodyPr spcFirstLastPara="1" wrap="square" lIns="91425" tIns="91425" rIns="91425" bIns="91425"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dirty="0">
                <a:ln>
                  <a:noFill/>
                </a:ln>
                <a:solidFill>
                  <a:srgbClr val="000000"/>
                </a:solidFill>
                <a:effectLst/>
                <a:uLnTx/>
                <a:uFillTx/>
                <a:latin typeface="Arial"/>
                <a:cs typeface="Arial"/>
                <a:sym typeface="Arial"/>
              </a:endParaRPr>
            </a:p>
          </p:txBody>
        </p:sp>
        <p:sp>
          <p:nvSpPr>
            <p:cNvPr id="114" name="Google Shape;114;p2"/>
            <p:cNvSpPr/>
            <p:nvPr/>
          </p:nvSpPr>
          <p:spPr>
            <a:xfrm>
              <a:off x="4740175" y="3610700"/>
              <a:ext cx="60725" cy="22925"/>
            </a:xfrm>
            <a:custGeom>
              <a:avLst/>
              <a:gdLst/>
              <a:ahLst/>
              <a:cxnLst/>
              <a:rect l="l" t="t" r="r" b="b"/>
              <a:pathLst>
                <a:path w="2429" h="917" extrusionOk="0">
                  <a:moveTo>
                    <a:pt x="1667" y="0"/>
                  </a:moveTo>
                  <a:lnTo>
                    <a:pt x="0" y="703"/>
                  </a:lnTo>
                  <a:cubicBezTo>
                    <a:pt x="107" y="738"/>
                    <a:pt x="214" y="810"/>
                    <a:pt x="274" y="917"/>
                  </a:cubicBezTo>
                  <a:lnTo>
                    <a:pt x="2429" y="0"/>
                  </a:lnTo>
                  <a:close/>
                </a:path>
              </a:pathLst>
            </a:custGeom>
            <a:solidFill>
              <a:srgbClr val="CBD7D8"/>
            </a:solidFill>
            <a:ln>
              <a:noFill/>
            </a:ln>
          </p:spPr>
          <p:txBody>
            <a:bodyPr spcFirstLastPara="1" wrap="square" lIns="91425" tIns="91425" rIns="91425" bIns="91425"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dirty="0">
                <a:ln>
                  <a:noFill/>
                </a:ln>
                <a:solidFill>
                  <a:srgbClr val="000000"/>
                </a:solidFill>
                <a:effectLst/>
                <a:uLnTx/>
                <a:uFillTx/>
                <a:latin typeface="Arial"/>
                <a:cs typeface="Arial"/>
                <a:sym typeface="Arial"/>
              </a:endParaRPr>
            </a:p>
          </p:txBody>
        </p:sp>
        <p:sp>
          <p:nvSpPr>
            <p:cNvPr id="115" name="Google Shape;115;p2"/>
            <p:cNvSpPr/>
            <p:nvPr/>
          </p:nvSpPr>
          <p:spPr>
            <a:xfrm>
              <a:off x="4999125" y="3610700"/>
              <a:ext cx="19375" cy="36925"/>
            </a:xfrm>
            <a:custGeom>
              <a:avLst/>
              <a:gdLst/>
              <a:ahLst/>
              <a:cxnLst/>
              <a:rect l="l" t="t" r="r" b="b"/>
              <a:pathLst>
                <a:path w="775" h="1477" extrusionOk="0">
                  <a:moveTo>
                    <a:pt x="0" y="0"/>
                  </a:moveTo>
                  <a:lnTo>
                    <a:pt x="477" y="1477"/>
                  </a:lnTo>
                  <a:cubicBezTo>
                    <a:pt x="526" y="1437"/>
                    <a:pt x="584" y="1414"/>
                    <a:pt x="656" y="1414"/>
                  </a:cubicBezTo>
                  <a:cubicBezTo>
                    <a:pt x="671" y="1414"/>
                    <a:pt x="687" y="1415"/>
                    <a:pt x="703" y="1417"/>
                  </a:cubicBezTo>
                  <a:cubicBezTo>
                    <a:pt x="727" y="1417"/>
                    <a:pt x="762" y="1429"/>
                    <a:pt x="774" y="1453"/>
                  </a:cubicBezTo>
                  <a:lnTo>
                    <a:pt x="310" y="0"/>
                  </a:lnTo>
                  <a:close/>
                </a:path>
              </a:pathLst>
            </a:custGeom>
            <a:solidFill>
              <a:srgbClr val="CBD7D8"/>
            </a:solidFill>
            <a:ln>
              <a:noFill/>
            </a:ln>
          </p:spPr>
          <p:txBody>
            <a:bodyPr spcFirstLastPara="1" wrap="square" lIns="91425" tIns="91425" rIns="91425" bIns="91425"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dirty="0">
                <a:ln>
                  <a:noFill/>
                </a:ln>
                <a:solidFill>
                  <a:srgbClr val="000000"/>
                </a:solidFill>
                <a:effectLst/>
                <a:uLnTx/>
                <a:uFillTx/>
                <a:latin typeface="Arial"/>
                <a:cs typeface="Arial"/>
                <a:sym typeface="Arial"/>
              </a:endParaRPr>
            </a:p>
          </p:txBody>
        </p:sp>
        <p:sp>
          <p:nvSpPr>
            <p:cNvPr id="116" name="Google Shape;116;p2"/>
            <p:cNvSpPr/>
            <p:nvPr/>
          </p:nvSpPr>
          <p:spPr>
            <a:xfrm>
              <a:off x="5014900" y="3656825"/>
              <a:ext cx="92900" cy="270000"/>
            </a:xfrm>
            <a:custGeom>
              <a:avLst/>
              <a:gdLst/>
              <a:ahLst/>
              <a:cxnLst/>
              <a:rect l="l" t="t" r="r" b="b"/>
              <a:pathLst>
                <a:path w="3716" h="10800" extrusionOk="0">
                  <a:moveTo>
                    <a:pt x="239" y="1"/>
                  </a:moveTo>
                  <a:cubicBezTo>
                    <a:pt x="187" y="74"/>
                    <a:pt x="116" y="110"/>
                    <a:pt x="36" y="110"/>
                  </a:cubicBezTo>
                  <a:cubicBezTo>
                    <a:pt x="24" y="110"/>
                    <a:pt x="12" y="109"/>
                    <a:pt x="1" y="108"/>
                  </a:cubicBezTo>
                  <a:lnTo>
                    <a:pt x="1" y="108"/>
                  </a:lnTo>
                  <a:lnTo>
                    <a:pt x="3430" y="10800"/>
                  </a:lnTo>
                  <a:cubicBezTo>
                    <a:pt x="3513" y="10740"/>
                    <a:pt x="3608" y="10704"/>
                    <a:pt x="3715" y="10704"/>
                  </a:cubicBezTo>
                  <a:lnTo>
                    <a:pt x="274" y="24"/>
                  </a:lnTo>
                  <a:cubicBezTo>
                    <a:pt x="262" y="24"/>
                    <a:pt x="251" y="1"/>
                    <a:pt x="239" y="1"/>
                  </a:cubicBezTo>
                  <a:close/>
                </a:path>
              </a:pathLst>
            </a:custGeom>
            <a:solidFill>
              <a:srgbClr val="CBD7D8"/>
            </a:solidFill>
            <a:ln>
              <a:noFill/>
            </a:ln>
          </p:spPr>
          <p:txBody>
            <a:bodyPr spcFirstLastPara="1" wrap="square" lIns="91425" tIns="91425" rIns="91425" bIns="91425"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dirty="0">
                <a:ln>
                  <a:noFill/>
                </a:ln>
                <a:solidFill>
                  <a:srgbClr val="000000"/>
                </a:solidFill>
                <a:effectLst/>
                <a:uLnTx/>
                <a:uFillTx/>
                <a:latin typeface="Arial"/>
                <a:cs typeface="Arial"/>
                <a:sym typeface="Arial"/>
              </a:endParaRPr>
            </a:p>
          </p:txBody>
        </p:sp>
        <p:sp>
          <p:nvSpPr>
            <p:cNvPr id="117" name="Google Shape;117;p2"/>
            <p:cNvSpPr/>
            <p:nvPr/>
          </p:nvSpPr>
          <p:spPr>
            <a:xfrm>
              <a:off x="5021150" y="3610400"/>
              <a:ext cx="159875" cy="46900"/>
            </a:xfrm>
            <a:custGeom>
              <a:avLst/>
              <a:gdLst/>
              <a:ahLst/>
              <a:cxnLst/>
              <a:rect l="l" t="t" r="r" b="b"/>
              <a:pathLst>
                <a:path w="6395" h="1876" extrusionOk="0">
                  <a:moveTo>
                    <a:pt x="5370" y="0"/>
                  </a:moveTo>
                  <a:lnTo>
                    <a:pt x="60" y="1584"/>
                  </a:lnTo>
                  <a:lnTo>
                    <a:pt x="36" y="1584"/>
                  </a:lnTo>
                  <a:lnTo>
                    <a:pt x="48" y="1739"/>
                  </a:lnTo>
                  <a:cubicBezTo>
                    <a:pt x="48" y="1786"/>
                    <a:pt x="12" y="1822"/>
                    <a:pt x="1" y="1846"/>
                  </a:cubicBezTo>
                  <a:cubicBezTo>
                    <a:pt x="12" y="1858"/>
                    <a:pt x="24" y="1858"/>
                    <a:pt x="48" y="1858"/>
                  </a:cubicBezTo>
                  <a:cubicBezTo>
                    <a:pt x="60" y="1870"/>
                    <a:pt x="75" y="1876"/>
                    <a:pt x="90" y="1876"/>
                  </a:cubicBezTo>
                  <a:cubicBezTo>
                    <a:pt x="105" y="1876"/>
                    <a:pt x="120" y="1870"/>
                    <a:pt x="132" y="1858"/>
                  </a:cubicBezTo>
                  <a:lnTo>
                    <a:pt x="6394" y="0"/>
                  </a:lnTo>
                  <a:close/>
                </a:path>
              </a:pathLst>
            </a:custGeom>
            <a:solidFill>
              <a:srgbClr val="CBD7D8"/>
            </a:solidFill>
            <a:ln>
              <a:noFill/>
            </a:ln>
          </p:spPr>
          <p:txBody>
            <a:bodyPr spcFirstLastPara="1" wrap="square" lIns="91425" tIns="91425" rIns="91425" bIns="91425"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dirty="0">
                <a:ln>
                  <a:noFill/>
                </a:ln>
                <a:solidFill>
                  <a:srgbClr val="000000"/>
                </a:solidFill>
                <a:effectLst/>
                <a:uLnTx/>
                <a:uFillTx/>
                <a:latin typeface="Arial"/>
                <a:cs typeface="Arial"/>
                <a:sym typeface="Arial"/>
              </a:endParaRPr>
            </a:p>
          </p:txBody>
        </p:sp>
        <p:sp>
          <p:nvSpPr>
            <p:cNvPr id="118" name="Google Shape;118;p2"/>
            <p:cNvSpPr/>
            <p:nvPr/>
          </p:nvSpPr>
          <p:spPr>
            <a:xfrm>
              <a:off x="5109250" y="3610700"/>
              <a:ext cx="133375" cy="317625"/>
            </a:xfrm>
            <a:custGeom>
              <a:avLst/>
              <a:gdLst/>
              <a:ahLst/>
              <a:cxnLst/>
              <a:rect l="l" t="t" r="r" b="b"/>
              <a:pathLst>
                <a:path w="5335" h="12705" extrusionOk="0">
                  <a:moveTo>
                    <a:pt x="5013" y="0"/>
                  </a:moveTo>
                  <a:lnTo>
                    <a:pt x="1" y="12561"/>
                  </a:lnTo>
                  <a:lnTo>
                    <a:pt x="13" y="12561"/>
                  </a:lnTo>
                  <a:cubicBezTo>
                    <a:pt x="120" y="12585"/>
                    <a:pt x="203" y="12621"/>
                    <a:pt x="275" y="12704"/>
                  </a:cubicBezTo>
                  <a:lnTo>
                    <a:pt x="5335" y="0"/>
                  </a:lnTo>
                  <a:close/>
                </a:path>
              </a:pathLst>
            </a:custGeom>
            <a:solidFill>
              <a:srgbClr val="CBD7D8"/>
            </a:solidFill>
            <a:ln>
              <a:noFill/>
            </a:ln>
          </p:spPr>
          <p:txBody>
            <a:bodyPr spcFirstLastPara="1" wrap="square" lIns="91425" tIns="91425" rIns="91425" bIns="91425"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dirty="0">
                <a:ln>
                  <a:noFill/>
                </a:ln>
                <a:solidFill>
                  <a:srgbClr val="000000"/>
                </a:solidFill>
                <a:effectLst/>
                <a:uLnTx/>
                <a:uFillTx/>
                <a:latin typeface="Arial"/>
                <a:cs typeface="Arial"/>
                <a:sym typeface="Arial"/>
              </a:endParaRPr>
            </a:p>
          </p:txBody>
        </p:sp>
        <p:sp>
          <p:nvSpPr>
            <p:cNvPr id="119" name="Google Shape;119;p2"/>
            <p:cNvSpPr/>
            <p:nvPr/>
          </p:nvSpPr>
          <p:spPr>
            <a:xfrm>
              <a:off x="5497100" y="3610700"/>
              <a:ext cx="7475" cy="100325"/>
            </a:xfrm>
            <a:custGeom>
              <a:avLst/>
              <a:gdLst/>
              <a:ahLst/>
              <a:cxnLst/>
              <a:rect l="l" t="t" r="r" b="b"/>
              <a:pathLst>
                <a:path w="299" h="4013" extrusionOk="0">
                  <a:moveTo>
                    <a:pt x="1" y="0"/>
                  </a:moveTo>
                  <a:lnTo>
                    <a:pt x="1" y="3858"/>
                  </a:lnTo>
                  <a:lnTo>
                    <a:pt x="1" y="3870"/>
                  </a:lnTo>
                  <a:lnTo>
                    <a:pt x="1" y="3882"/>
                  </a:lnTo>
                  <a:lnTo>
                    <a:pt x="1" y="3905"/>
                  </a:lnTo>
                  <a:lnTo>
                    <a:pt x="1" y="3917"/>
                  </a:lnTo>
                  <a:lnTo>
                    <a:pt x="1" y="3929"/>
                  </a:lnTo>
                  <a:lnTo>
                    <a:pt x="1" y="3953"/>
                  </a:lnTo>
                  <a:lnTo>
                    <a:pt x="1" y="3965"/>
                  </a:lnTo>
                  <a:cubicBezTo>
                    <a:pt x="1" y="3977"/>
                    <a:pt x="13" y="3977"/>
                    <a:pt x="24" y="3977"/>
                  </a:cubicBezTo>
                  <a:cubicBezTo>
                    <a:pt x="60" y="3989"/>
                    <a:pt x="84" y="4013"/>
                    <a:pt x="120" y="4013"/>
                  </a:cubicBezTo>
                  <a:cubicBezTo>
                    <a:pt x="239" y="4013"/>
                    <a:pt x="298" y="3929"/>
                    <a:pt x="298" y="3858"/>
                  </a:cubicBezTo>
                  <a:lnTo>
                    <a:pt x="298" y="3774"/>
                  </a:lnTo>
                  <a:lnTo>
                    <a:pt x="298" y="3679"/>
                  </a:lnTo>
                  <a:lnTo>
                    <a:pt x="298" y="0"/>
                  </a:lnTo>
                  <a:close/>
                </a:path>
              </a:pathLst>
            </a:custGeom>
            <a:solidFill>
              <a:srgbClr val="CBD7D8"/>
            </a:solidFill>
            <a:ln>
              <a:noFill/>
            </a:ln>
          </p:spPr>
          <p:txBody>
            <a:bodyPr spcFirstLastPara="1" wrap="square" lIns="91425" tIns="91425" rIns="91425" bIns="91425"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dirty="0">
                <a:ln>
                  <a:noFill/>
                </a:ln>
                <a:solidFill>
                  <a:srgbClr val="000000"/>
                </a:solidFill>
                <a:effectLst/>
                <a:uLnTx/>
                <a:uFillTx/>
                <a:latin typeface="Arial"/>
                <a:cs typeface="Arial"/>
                <a:sym typeface="Arial"/>
              </a:endParaRPr>
            </a:p>
          </p:txBody>
        </p:sp>
        <p:sp>
          <p:nvSpPr>
            <p:cNvPr id="120" name="Google Shape;120;p2"/>
            <p:cNvSpPr/>
            <p:nvPr/>
          </p:nvSpPr>
          <p:spPr>
            <a:xfrm>
              <a:off x="5539175" y="3610700"/>
              <a:ext cx="82375" cy="297075"/>
            </a:xfrm>
            <a:custGeom>
              <a:avLst/>
              <a:gdLst/>
              <a:ahLst/>
              <a:cxnLst/>
              <a:rect l="l" t="t" r="r" b="b"/>
              <a:pathLst>
                <a:path w="3295" h="11883" extrusionOk="0">
                  <a:moveTo>
                    <a:pt x="2997" y="0"/>
                  </a:moveTo>
                  <a:lnTo>
                    <a:pt x="2211" y="3120"/>
                  </a:lnTo>
                  <a:lnTo>
                    <a:pt x="2140" y="3429"/>
                  </a:lnTo>
                  <a:lnTo>
                    <a:pt x="1604" y="5572"/>
                  </a:lnTo>
                  <a:lnTo>
                    <a:pt x="1532" y="5870"/>
                  </a:lnTo>
                  <a:lnTo>
                    <a:pt x="30" y="11797"/>
                  </a:lnTo>
                  <a:lnTo>
                    <a:pt x="30" y="11797"/>
                  </a:lnTo>
                  <a:cubicBezTo>
                    <a:pt x="42" y="11783"/>
                    <a:pt x="59" y="11772"/>
                    <a:pt x="80" y="11764"/>
                  </a:cubicBezTo>
                  <a:lnTo>
                    <a:pt x="377" y="11597"/>
                  </a:lnTo>
                  <a:lnTo>
                    <a:pt x="1782" y="6037"/>
                  </a:lnTo>
                  <a:lnTo>
                    <a:pt x="1854" y="5739"/>
                  </a:lnTo>
                  <a:lnTo>
                    <a:pt x="2449" y="3382"/>
                  </a:lnTo>
                  <a:lnTo>
                    <a:pt x="2521" y="3072"/>
                  </a:lnTo>
                  <a:lnTo>
                    <a:pt x="3294" y="0"/>
                  </a:lnTo>
                  <a:close/>
                  <a:moveTo>
                    <a:pt x="30" y="11797"/>
                  </a:moveTo>
                  <a:cubicBezTo>
                    <a:pt x="8" y="11821"/>
                    <a:pt x="1" y="11852"/>
                    <a:pt x="8" y="11883"/>
                  </a:cubicBezTo>
                  <a:lnTo>
                    <a:pt x="30" y="11797"/>
                  </a:lnTo>
                  <a:close/>
                </a:path>
              </a:pathLst>
            </a:custGeom>
            <a:solidFill>
              <a:srgbClr val="CBD7D8"/>
            </a:solidFill>
            <a:ln>
              <a:noFill/>
            </a:ln>
          </p:spPr>
          <p:txBody>
            <a:bodyPr spcFirstLastPara="1" wrap="square" lIns="91425" tIns="91425" rIns="91425" bIns="91425"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dirty="0">
                <a:ln>
                  <a:noFill/>
                </a:ln>
                <a:solidFill>
                  <a:srgbClr val="000000"/>
                </a:solidFill>
                <a:effectLst/>
                <a:uLnTx/>
                <a:uFillTx/>
                <a:latin typeface="Arial"/>
                <a:cs typeface="Arial"/>
                <a:sym typeface="Arial"/>
              </a:endParaRPr>
            </a:p>
          </p:txBody>
        </p:sp>
        <p:sp>
          <p:nvSpPr>
            <p:cNvPr id="121" name="Google Shape;121;p2"/>
            <p:cNvSpPr/>
            <p:nvPr/>
          </p:nvSpPr>
          <p:spPr>
            <a:xfrm>
              <a:off x="5722725" y="3610700"/>
              <a:ext cx="32775" cy="47350"/>
            </a:xfrm>
            <a:custGeom>
              <a:avLst/>
              <a:gdLst/>
              <a:ahLst/>
              <a:cxnLst/>
              <a:rect l="l" t="t" r="r" b="b"/>
              <a:pathLst>
                <a:path w="1311" h="1894" extrusionOk="0">
                  <a:moveTo>
                    <a:pt x="1" y="0"/>
                  </a:moveTo>
                  <a:lnTo>
                    <a:pt x="1048" y="1893"/>
                  </a:lnTo>
                  <a:cubicBezTo>
                    <a:pt x="1120" y="1822"/>
                    <a:pt x="1215" y="1774"/>
                    <a:pt x="1310" y="1762"/>
                  </a:cubicBezTo>
                  <a:lnTo>
                    <a:pt x="346" y="0"/>
                  </a:lnTo>
                  <a:close/>
                </a:path>
              </a:pathLst>
            </a:custGeom>
            <a:solidFill>
              <a:srgbClr val="CBD7D8"/>
            </a:solidFill>
            <a:ln>
              <a:noFill/>
            </a:ln>
          </p:spPr>
          <p:txBody>
            <a:bodyPr spcFirstLastPara="1" wrap="square" lIns="91425" tIns="91425" rIns="91425" bIns="91425"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dirty="0">
                <a:ln>
                  <a:noFill/>
                </a:ln>
                <a:solidFill>
                  <a:srgbClr val="000000"/>
                </a:solidFill>
                <a:effectLst/>
                <a:uLnTx/>
                <a:uFillTx/>
                <a:latin typeface="Arial"/>
                <a:cs typeface="Arial"/>
                <a:sym typeface="Arial"/>
              </a:endParaRPr>
            </a:p>
          </p:txBody>
        </p:sp>
        <p:sp>
          <p:nvSpPr>
            <p:cNvPr id="122" name="Google Shape;122;p2"/>
            <p:cNvSpPr/>
            <p:nvPr/>
          </p:nvSpPr>
          <p:spPr>
            <a:xfrm>
              <a:off x="5759625" y="3674100"/>
              <a:ext cx="51525" cy="86350"/>
            </a:xfrm>
            <a:custGeom>
              <a:avLst/>
              <a:gdLst/>
              <a:ahLst/>
              <a:cxnLst/>
              <a:rect l="l" t="t" r="r" b="b"/>
              <a:pathLst>
                <a:path w="2061" h="3454" extrusionOk="0">
                  <a:moveTo>
                    <a:pt x="251" y="0"/>
                  </a:moveTo>
                  <a:cubicBezTo>
                    <a:pt x="191" y="72"/>
                    <a:pt x="108" y="131"/>
                    <a:pt x="1" y="143"/>
                  </a:cubicBezTo>
                  <a:lnTo>
                    <a:pt x="1799" y="3453"/>
                  </a:lnTo>
                  <a:lnTo>
                    <a:pt x="2061" y="3298"/>
                  </a:lnTo>
                  <a:lnTo>
                    <a:pt x="251" y="0"/>
                  </a:lnTo>
                  <a:close/>
                </a:path>
              </a:pathLst>
            </a:custGeom>
            <a:solidFill>
              <a:srgbClr val="CBD7D8"/>
            </a:solidFill>
            <a:ln>
              <a:noFill/>
            </a:ln>
          </p:spPr>
          <p:txBody>
            <a:bodyPr spcFirstLastPara="1" wrap="square" lIns="91425" tIns="91425" rIns="91425" bIns="91425"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dirty="0">
                <a:ln>
                  <a:noFill/>
                </a:ln>
                <a:solidFill>
                  <a:srgbClr val="000000"/>
                </a:solidFill>
                <a:effectLst/>
                <a:uLnTx/>
                <a:uFillTx/>
                <a:latin typeface="Arial"/>
                <a:cs typeface="Arial"/>
                <a:sym typeface="Arial"/>
              </a:endParaRPr>
            </a:p>
          </p:txBody>
        </p:sp>
        <p:sp>
          <p:nvSpPr>
            <p:cNvPr id="123" name="Google Shape;123;p2"/>
            <p:cNvSpPr/>
            <p:nvPr/>
          </p:nvSpPr>
          <p:spPr>
            <a:xfrm>
              <a:off x="5811425" y="3763100"/>
              <a:ext cx="102425" cy="186350"/>
            </a:xfrm>
            <a:custGeom>
              <a:avLst/>
              <a:gdLst/>
              <a:ahLst/>
              <a:cxnLst/>
              <a:rect l="l" t="t" r="r" b="b"/>
              <a:pathLst>
                <a:path w="4097" h="7454" extrusionOk="0">
                  <a:moveTo>
                    <a:pt x="120" y="0"/>
                  </a:moveTo>
                  <a:lnTo>
                    <a:pt x="1" y="84"/>
                  </a:lnTo>
                  <a:cubicBezTo>
                    <a:pt x="132" y="119"/>
                    <a:pt x="227" y="250"/>
                    <a:pt x="203" y="393"/>
                  </a:cubicBezTo>
                  <a:cubicBezTo>
                    <a:pt x="191" y="476"/>
                    <a:pt x="167" y="536"/>
                    <a:pt x="108" y="560"/>
                  </a:cubicBezTo>
                  <a:lnTo>
                    <a:pt x="3811" y="7394"/>
                  </a:lnTo>
                  <a:lnTo>
                    <a:pt x="3834" y="7453"/>
                  </a:lnTo>
                  <a:cubicBezTo>
                    <a:pt x="3894" y="7382"/>
                    <a:pt x="4001" y="7334"/>
                    <a:pt x="4096" y="7299"/>
                  </a:cubicBezTo>
                  <a:lnTo>
                    <a:pt x="120" y="0"/>
                  </a:lnTo>
                  <a:close/>
                </a:path>
              </a:pathLst>
            </a:custGeom>
            <a:solidFill>
              <a:srgbClr val="CBD7D8"/>
            </a:solidFill>
            <a:ln>
              <a:noFill/>
            </a:ln>
          </p:spPr>
          <p:txBody>
            <a:bodyPr spcFirstLastPara="1" wrap="square" lIns="91425" tIns="91425" rIns="91425" bIns="91425"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dirty="0">
                <a:ln>
                  <a:noFill/>
                </a:ln>
                <a:solidFill>
                  <a:srgbClr val="000000"/>
                </a:solidFill>
                <a:effectLst/>
                <a:uLnTx/>
                <a:uFillTx/>
                <a:latin typeface="Arial"/>
                <a:cs typeface="Arial"/>
                <a:sym typeface="Arial"/>
              </a:endParaRPr>
            </a:p>
          </p:txBody>
        </p:sp>
        <p:sp>
          <p:nvSpPr>
            <p:cNvPr id="124" name="Google Shape;124;p2"/>
            <p:cNvSpPr/>
            <p:nvPr/>
          </p:nvSpPr>
          <p:spPr>
            <a:xfrm>
              <a:off x="5767375" y="3647600"/>
              <a:ext cx="243200" cy="24725"/>
            </a:xfrm>
            <a:custGeom>
              <a:avLst/>
              <a:gdLst/>
              <a:ahLst/>
              <a:cxnLst/>
              <a:rect l="l" t="t" r="r" b="b"/>
              <a:pathLst>
                <a:path w="9728" h="989" extrusionOk="0">
                  <a:moveTo>
                    <a:pt x="9728" y="1"/>
                  </a:moveTo>
                  <a:lnTo>
                    <a:pt x="60" y="691"/>
                  </a:lnTo>
                  <a:cubicBezTo>
                    <a:pt x="84" y="727"/>
                    <a:pt x="84" y="774"/>
                    <a:pt x="60" y="822"/>
                  </a:cubicBezTo>
                  <a:cubicBezTo>
                    <a:pt x="48" y="882"/>
                    <a:pt x="36" y="929"/>
                    <a:pt x="1" y="965"/>
                  </a:cubicBezTo>
                  <a:cubicBezTo>
                    <a:pt x="12" y="965"/>
                    <a:pt x="36" y="989"/>
                    <a:pt x="60" y="989"/>
                  </a:cubicBezTo>
                  <a:lnTo>
                    <a:pt x="9097" y="346"/>
                  </a:lnTo>
                  <a:lnTo>
                    <a:pt x="9728" y="1"/>
                  </a:lnTo>
                  <a:close/>
                </a:path>
              </a:pathLst>
            </a:custGeom>
            <a:solidFill>
              <a:srgbClr val="CBD7D8"/>
            </a:solidFill>
            <a:ln>
              <a:noFill/>
            </a:ln>
          </p:spPr>
          <p:txBody>
            <a:bodyPr spcFirstLastPara="1" wrap="square" lIns="91425" tIns="91425" rIns="91425" bIns="91425"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dirty="0">
                <a:ln>
                  <a:noFill/>
                </a:ln>
                <a:solidFill>
                  <a:srgbClr val="000000"/>
                </a:solidFill>
                <a:effectLst/>
                <a:uLnTx/>
                <a:uFillTx/>
                <a:latin typeface="Arial"/>
                <a:cs typeface="Arial"/>
                <a:sym typeface="Arial"/>
              </a:endParaRPr>
            </a:p>
          </p:txBody>
        </p:sp>
        <p:sp>
          <p:nvSpPr>
            <p:cNvPr id="125" name="Google Shape;125;p2"/>
            <p:cNvSpPr/>
            <p:nvPr/>
          </p:nvSpPr>
          <p:spPr>
            <a:xfrm>
              <a:off x="6011150" y="3652075"/>
              <a:ext cx="80100" cy="97650"/>
            </a:xfrm>
            <a:custGeom>
              <a:avLst/>
              <a:gdLst/>
              <a:ahLst/>
              <a:cxnLst/>
              <a:rect l="l" t="t" r="r" b="b"/>
              <a:pathLst>
                <a:path w="3204" h="3906" extrusionOk="0">
                  <a:moveTo>
                    <a:pt x="251" y="0"/>
                  </a:moveTo>
                  <a:lnTo>
                    <a:pt x="1" y="155"/>
                  </a:lnTo>
                  <a:lnTo>
                    <a:pt x="3013" y="3905"/>
                  </a:lnTo>
                  <a:lnTo>
                    <a:pt x="3204" y="3667"/>
                  </a:lnTo>
                  <a:lnTo>
                    <a:pt x="251" y="0"/>
                  </a:lnTo>
                  <a:close/>
                </a:path>
              </a:pathLst>
            </a:custGeom>
            <a:solidFill>
              <a:srgbClr val="CBD7D8"/>
            </a:solidFill>
            <a:ln>
              <a:noFill/>
            </a:ln>
          </p:spPr>
          <p:txBody>
            <a:bodyPr spcFirstLastPara="1" wrap="square" lIns="91425" tIns="91425" rIns="91425" bIns="91425"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dirty="0">
                <a:ln>
                  <a:noFill/>
                </a:ln>
                <a:solidFill>
                  <a:srgbClr val="000000"/>
                </a:solidFill>
                <a:effectLst/>
                <a:uLnTx/>
                <a:uFillTx/>
                <a:latin typeface="Arial"/>
                <a:cs typeface="Arial"/>
                <a:sym typeface="Arial"/>
              </a:endParaRPr>
            </a:p>
          </p:txBody>
        </p:sp>
        <p:sp>
          <p:nvSpPr>
            <p:cNvPr id="126" name="Google Shape;126;p2"/>
            <p:cNvSpPr/>
            <p:nvPr/>
          </p:nvSpPr>
          <p:spPr>
            <a:xfrm>
              <a:off x="6091225" y="3749700"/>
              <a:ext cx="73550" cy="93200"/>
            </a:xfrm>
            <a:custGeom>
              <a:avLst/>
              <a:gdLst/>
              <a:ahLst/>
              <a:cxnLst/>
              <a:rect l="l" t="t" r="r" b="b"/>
              <a:pathLst>
                <a:path w="2942" h="3728" extrusionOk="0">
                  <a:moveTo>
                    <a:pt x="191" y="0"/>
                  </a:moveTo>
                  <a:lnTo>
                    <a:pt x="1" y="239"/>
                  </a:lnTo>
                  <a:lnTo>
                    <a:pt x="2810" y="3727"/>
                  </a:lnTo>
                  <a:cubicBezTo>
                    <a:pt x="2798" y="3691"/>
                    <a:pt x="2798" y="3656"/>
                    <a:pt x="2810" y="3608"/>
                  </a:cubicBezTo>
                  <a:cubicBezTo>
                    <a:pt x="2822" y="3525"/>
                    <a:pt x="2870" y="3465"/>
                    <a:pt x="2941" y="3418"/>
                  </a:cubicBezTo>
                  <a:lnTo>
                    <a:pt x="191" y="0"/>
                  </a:lnTo>
                  <a:close/>
                </a:path>
              </a:pathLst>
            </a:custGeom>
            <a:solidFill>
              <a:srgbClr val="CBD7D8"/>
            </a:solidFill>
            <a:ln>
              <a:noFill/>
            </a:ln>
          </p:spPr>
          <p:txBody>
            <a:bodyPr spcFirstLastPara="1" wrap="square" lIns="91425" tIns="91425" rIns="91425" bIns="91425"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dirty="0">
                <a:ln>
                  <a:noFill/>
                </a:ln>
                <a:solidFill>
                  <a:srgbClr val="000000"/>
                </a:solidFill>
                <a:effectLst/>
                <a:uLnTx/>
                <a:uFillTx/>
                <a:latin typeface="Arial"/>
                <a:cs typeface="Arial"/>
                <a:sym typeface="Arial"/>
              </a:endParaRPr>
            </a:p>
          </p:txBody>
        </p:sp>
        <p:sp>
          <p:nvSpPr>
            <p:cNvPr id="127" name="Google Shape;127;p2"/>
            <p:cNvSpPr/>
            <p:nvPr/>
          </p:nvSpPr>
          <p:spPr>
            <a:xfrm>
              <a:off x="6167125" y="3845850"/>
              <a:ext cx="108675" cy="131575"/>
            </a:xfrm>
            <a:custGeom>
              <a:avLst/>
              <a:gdLst/>
              <a:ahLst/>
              <a:cxnLst/>
              <a:rect l="l" t="t" r="r" b="b"/>
              <a:pathLst>
                <a:path w="4347" h="5263" extrusionOk="0">
                  <a:moveTo>
                    <a:pt x="263" y="0"/>
                  </a:moveTo>
                  <a:lnTo>
                    <a:pt x="215" y="36"/>
                  </a:lnTo>
                  <a:cubicBezTo>
                    <a:pt x="191" y="48"/>
                    <a:pt x="155" y="60"/>
                    <a:pt x="120" y="72"/>
                  </a:cubicBezTo>
                  <a:lnTo>
                    <a:pt x="1" y="131"/>
                  </a:lnTo>
                  <a:lnTo>
                    <a:pt x="4108" y="5263"/>
                  </a:lnTo>
                  <a:cubicBezTo>
                    <a:pt x="4168" y="5179"/>
                    <a:pt x="4251" y="5120"/>
                    <a:pt x="4346" y="5084"/>
                  </a:cubicBezTo>
                  <a:lnTo>
                    <a:pt x="263" y="0"/>
                  </a:lnTo>
                  <a:close/>
                </a:path>
              </a:pathLst>
            </a:custGeom>
            <a:solidFill>
              <a:srgbClr val="CBD7D8"/>
            </a:solidFill>
            <a:ln>
              <a:noFill/>
            </a:ln>
          </p:spPr>
          <p:txBody>
            <a:bodyPr spcFirstLastPara="1" wrap="square" lIns="91425" tIns="91425" rIns="91425" bIns="91425"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dirty="0">
                <a:ln>
                  <a:noFill/>
                </a:ln>
                <a:solidFill>
                  <a:srgbClr val="000000"/>
                </a:solidFill>
                <a:effectLst/>
                <a:uLnTx/>
                <a:uFillTx/>
                <a:latin typeface="Arial"/>
                <a:cs typeface="Arial"/>
                <a:sym typeface="Arial"/>
              </a:endParaRPr>
            </a:p>
          </p:txBody>
        </p:sp>
        <p:sp>
          <p:nvSpPr>
            <p:cNvPr id="128" name="Google Shape;128;p2"/>
            <p:cNvSpPr/>
            <p:nvPr/>
          </p:nvSpPr>
          <p:spPr>
            <a:xfrm>
              <a:off x="5539375" y="3610700"/>
              <a:ext cx="553650" cy="299750"/>
            </a:xfrm>
            <a:custGeom>
              <a:avLst/>
              <a:gdLst/>
              <a:ahLst/>
              <a:cxnLst/>
              <a:rect l="l" t="t" r="r" b="b"/>
              <a:pathLst>
                <a:path w="22146" h="11990" extrusionOk="0">
                  <a:moveTo>
                    <a:pt x="21539" y="0"/>
                  </a:moveTo>
                  <a:lnTo>
                    <a:pt x="18848" y="1477"/>
                  </a:lnTo>
                  <a:lnTo>
                    <a:pt x="18217" y="1822"/>
                  </a:lnTo>
                  <a:lnTo>
                    <a:pt x="10859" y="5834"/>
                  </a:lnTo>
                  <a:lnTo>
                    <a:pt x="10609" y="5989"/>
                  </a:lnTo>
                  <a:lnTo>
                    <a:pt x="6239" y="8382"/>
                  </a:lnTo>
                  <a:lnTo>
                    <a:pt x="5942" y="8549"/>
                  </a:lnTo>
                  <a:lnTo>
                    <a:pt x="369" y="11597"/>
                  </a:lnTo>
                  <a:lnTo>
                    <a:pt x="72" y="11764"/>
                  </a:lnTo>
                  <a:cubicBezTo>
                    <a:pt x="24" y="11787"/>
                    <a:pt x="0" y="11835"/>
                    <a:pt x="0" y="11895"/>
                  </a:cubicBezTo>
                  <a:lnTo>
                    <a:pt x="84" y="11895"/>
                  </a:lnTo>
                  <a:cubicBezTo>
                    <a:pt x="167" y="11906"/>
                    <a:pt x="238" y="11942"/>
                    <a:pt x="298" y="11990"/>
                  </a:cubicBezTo>
                  <a:lnTo>
                    <a:pt x="6251" y="8727"/>
                  </a:lnTo>
                  <a:lnTo>
                    <a:pt x="6549" y="8561"/>
                  </a:lnTo>
                  <a:lnTo>
                    <a:pt x="7073" y="8263"/>
                  </a:lnTo>
                  <a:lnTo>
                    <a:pt x="7073" y="8239"/>
                  </a:lnTo>
                  <a:cubicBezTo>
                    <a:pt x="7093" y="8105"/>
                    <a:pt x="7213" y="8006"/>
                    <a:pt x="7330" y="8006"/>
                  </a:cubicBezTo>
                  <a:cubicBezTo>
                    <a:pt x="7348" y="8006"/>
                    <a:pt x="7365" y="8008"/>
                    <a:pt x="7382" y="8013"/>
                  </a:cubicBezTo>
                  <a:cubicBezTo>
                    <a:pt x="7418" y="8013"/>
                    <a:pt x="7442" y="8025"/>
                    <a:pt x="7454" y="8037"/>
                  </a:cubicBezTo>
                  <a:lnTo>
                    <a:pt x="10537" y="6358"/>
                  </a:lnTo>
                  <a:cubicBezTo>
                    <a:pt x="10579" y="6244"/>
                    <a:pt x="10684" y="6175"/>
                    <a:pt x="10797" y="6175"/>
                  </a:cubicBezTo>
                  <a:cubicBezTo>
                    <a:pt x="10813" y="6175"/>
                    <a:pt x="10830" y="6176"/>
                    <a:pt x="10847" y="6180"/>
                  </a:cubicBezTo>
                  <a:lnTo>
                    <a:pt x="10859" y="6180"/>
                  </a:lnTo>
                  <a:lnTo>
                    <a:pt x="11002" y="6108"/>
                  </a:lnTo>
                  <a:lnTo>
                    <a:pt x="18860" y="1810"/>
                  </a:lnTo>
                  <a:lnTo>
                    <a:pt x="19122" y="1655"/>
                  </a:lnTo>
                  <a:lnTo>
                    <a:pt x="22146" y="0"/>
                  </a:lnTo>
                  <a:close/>
                </a:path>
              </a:pathLst>
            </a:custGeom>
            <a:solidFill>
              <a:srgbClr val="CBD7D8"/>
            </a:solidFill>
            <a:ln>
              <a:noFill/>
            </a:ln>
          </p:spPr>
          <p:txBody>
            <a:bodyPr spcFirstLastPara="1" wrap="square" lIns="91425" tIns="91425" rIns="91425" bIns="91425"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dirty="0">
                <a:ln>
                  <a:noFill/>
                </a:ln>
                <a:solidFill>
                  <a:srgbClr val="000000"/>
                </a:solidFill>
                <a:effectLst/>
                <a:uLnTx/>
                <a:uFillTx/>
                <a:latin typeface="Arial"/>
                <a:cs typeface="Arial"/>
                <a:sym typeface="Arial"/>
              </a:endParaRPr>
            </a:p>
          </p:txBody>
        </p:sp>
        <p:sp>
          <p:nvSpPr>
            <p:cNvPr id="129" name="Google Shape;129;p2"/>
            <p:cNvSpPr/>
            <p:nvPr/>
          </p:nvSpPr>
          <p:spPr>
            <a:xfrm>
              <a:off x="5910250" y="3967875"/>
              <a:ext cx="8650" cy="4525"/>
            </a:xfrm>
            <a:custGeom>
              <a:avLst/>
              <a:gdLst/>
              <a:ahLst/>
              <a:cxnLst/>
              <a:rect l="l" t="t" r="r" b="b"/>
              <a:pathLst>
                <a:path w="346" h="181" extrusionOk="0">
                  <a:moveTo>
                    <a:pt x="24" y="1"/>
                  </a:moveTo>
                  <a:lnTo>
                    <a:pt x="24" y="1"/>
                  </a:lnTo>
                  <a:cubicBezTo>
                    <a:pt x="1" y="60"/>
                    <a:pt x="24" y="120"/>
                    <a:pt x="60" y="155"/>
                  </a:cubicBezTo>
                  <a:cubicBezTo>
                    <a:pt x="82" y="173"/>
                    <a:pt x="109" y="181"/>
                    <a:pt x="136" y="181"/>
                  </a:cubicBezTo>
                  <a:cubicBezTo>
                    <a:pt x="185" y="181"/>
                    <a:pt x="237" y="157"/>
                    <a:pt x="274" y="120"/>
                  </a:cubicBezTo>
                  <a:lnTo>
                    <a:pt x="346" y="24"/>
                  </a:lnTo>
                  <a:lnTo>
                    <a:pt x="346" y="24"/>
                  </a:lnTo>
                  <a:cubicBezTo>
                    <a:pt x="311" y="42"/>
                    <a:pt x="263" y="53"/>
                    <a:pt x="212" y="53"/>
                  </a:cubicBezTo>
                  <a:cubicBezTo>
                    <a:pt x="194" y="53"/>
                    <a:pt x="174" y="51"/>
                    <a:pt x="155" y="48"/>
                  </a:cubicBezTo>
                  <a:lnTo>
                    <a:pt x="24" y="1"/>
                  </a:lnTo>
                  <a:close/>
                </a:path>
              </a:pathLst>
            </a:custGeom>
            <a:solidFill>
              <a:srgbClr val="CBD7D8"/>
            </a:solidFill>
            <a:ln>
              <a:noFill/>
            </a:ln>
          </p:spPr>
          <p:txBody>
            <a:bodyPr spcFirstLastPara="1" wrap="square" lIns="91425" tIns="91425" rIns="91425" bIns="91425"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dirty="0">
                <a:ln>
                  <a:noFill/>
                </a:ln>
                <a:solidFill>
                  <a:srgbClr val="000000"/>
                </a:solidFill>
                <a:effectLst/>
                <a:uLnTx/>
                <a:uFillTx/>
                <a:latin typeface="Arial"/>
                <a:cs typeface="Arial"/>
                <a:sym typeface="Arial"/>
              </a:endParaRPr>
            </a:p>
          </p:txBody>
        </p:sp>
        <p:sp>
          <p:nvSpPr>
            <p:cNvPr id="130" name="Google Shape;130;p2"/>
            <p:cNvSpPr/>
            <p:nvPr/>
          </p:nvSpPr>
          <p:spPr>
            <a:xfrm>
              <a:off x="5925125" y="3610700"/>
              <a:ext cx="282500" cy="339050"/>
            </a:xfrm>
            <a:custGeom>
              <a:avLst/>
              <a:gdLst/>
              <a:ahLst/>
              <a:cxnLst/>
              <a:rect l="l" t="t" r="r" b="b"/>
              <a:pathLst>
                <a:path w="11300" h="13562" extrusionOk="0">
                  <a:moveTo>
                    <a:pt x="10931" y="0"/>
                  </a:moveTo>
                  <a:lnTo>
                    <a:pt x="6645" y="5322"/>
                  </a:lnTo>
                  <a:lnTo>
                    <a:pt x="6454" y="5560"/>
                  </a:lnTo>
                  <a:lnTo>
                    <a:pt x="1" y="13561"/>
                  </a:lnTo>
                  <a:lnTo>
                    <a:pt x="584" y="13311"/>
                  </a:lnTo>
                  <a:lnTo>
                    <a:pt x="6645" y="5799"/>
                  </a:lnTo>
                  <a:lnTo>
                    <a:pt x="6835" y="5560"/>
                  </a:lnTo>
                  <a:lnTo>
                    <a:pt x="11300" y="0"/>
                  </a:lnTo>
                  <a:close/>
                </a:path>
              </a:pathLst>
            </a:custGeom>
            <a:solidFill>
              <a:srgbClr val="CBD7D8"/>
            </a:solidFill>
            <a:ln>
              <a:noFill/>
            </a:ln>
          </p:spPr>
          <p:txBody>
            <a:bodyPr spcFirstLastPara="1" wrap="square" lIns="91425" tIns="91425" rIns="91425" bIns="91425"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dirty="0">
                <a:ln>
                  <a:noFill/>
                </a:ln>
                <a:solidFill>
                  <a:srgbClr val="000000"/>
                </a:solidFill>
                <a:effectLst/>
                <a:uLnTx/>
                <a:uFillTx/>
                <a:latin typeface="Arial"/>
                <a:cs typeface="Arial"/>
                <a:sym typeface="Arial"/>
              </a:endParaRPr>
            </a:p>
          </p:txBody>
        </p:sp>
        <p:sp>
          <p:nvSpPr>
            <p:cNvPr id="131" name="Google Shape;131;p2"/>
            <p:cNvSpPr/>
            <p:nvPr/>
          </p:nvSpPr>
          <p:spPr>
            <a:xfrm>
              <a:off x="6413300" y="3610700"/>
              <a:ext cx="111625" cy="99125"/>
            </a:xfrm>
            <a:custGeom>
              <a:avLst/>
              <a:gdLst/>
              <a:ahLst/>
              <a:cxnLst/>
              <a:rect l="l" t="t" r="r" b="b"/>
              <a:pathLst>
                <a:path w="4465" h="3965" extrusionOk="0">
                  <a:moveTo>
                    <a:pt x="0" y="0"/>
                  </a:moveTo>
                  <a:lnTo>
                    <a:pt x="4263" y="3965"/>
                  </a:lnTo>
                  <a:cubicBezTo>
                    <a:pt x="4310" y="3894"/>
                    <a:pt x="4382" y="3810"/>
                    <a:pt x="4465" y="3774"/>
                  </a:cubicBezTo>
                  <a:lnTo>
                    <a:pt x="441" y="0"/>
                  </a:lnTo>
                  <a:close/>
                </a:path>
              </a:pathLst>
            </a:custGeom>
            <a:solidFill>
              <a:srgbClr val="CBD7D8"/>
            </a:solidFill>
            <a:ln>
              <a:noFill/>
            </a:ln>
          </p:spPr>
          <p:txBody>
            <a:bodyPr spcFirstLastPara="1" wrap="square" lIns="91425" tIns="91425" rIns="91425" bIns="91425"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dirty="0">
                <a:ln>
                  <a:noFill/>
                </a:ln>
                <a:solidFill>
                  <a:srgbClr val="000000"/>
                </a:solidFill>
                <a:effectLst/>
                <a:uLnTx/>
                <a:uFillTx/>
                <a:latin typeface="Arial"/>
                <a:cs typeface="Arial"/>
                <a:sym typeface="Arial"/>
              </a:endParaRPr>
            </a:p>
          </p:txBody>
        </p:sp>
        <p:sp>
          <p:nvSpPr>
            <p:cNvPr id="132" name="Google Shape;132;p2"/>
            <p:cNvSpPr/>
            <p:nvPr/>
          </p:nvSpPr>
          <p:spPr>
            <a:xfrm>
              <a:off x="6404950" y="3728850"/>
              <a:ext cx="119975" cy="132500"/>
            </a:xfrm>
            <a:custGeom>
              <a:avLst/>
              <a:gdLst/>
              <a:ahLst/>
              <a:cxnLst/>
              <a:rect l="l" t="t" r="r" b="b"/>
              <a:pathLst>
                <a:path w="4799" h="5300" extrusionOk="0">
                  <a:moveTo>
                    <a:pt x="4585" y="1"/>
                  </a:moveTo>
                  <a:lnTo>
                    <a:pt x="1" y="4918"/>
                  </a:lnTo>
                  <a:lnTo>
                    <a:pt x="36" y="5299"/>
                  </a:lnTo>
                  <a:lnTo>
                    <a:pt x="4799" y="191"/>
                  </a:lnTo>
                  <a:cubicBezTo>
                    <a:pt x="4716" y="144"/>
                    <a:pt x="4644" y="72"/>
                    <a:pt x="4585" y="1"/>
                  </a:cubicBezTo>
                  <a:close/>
                </a:path>
              </a:pathLst>
            </a:custGeom>
            <a:solidFill>
              <a:srgbClr val="CBD7D8"/>
            </a:solidFill>
            <a:ln>
              <a:noFill/>
            </a:ln>
          </p:spPr>
          <p:txBody>
            <a:bodyPr spcFirstLastPara="1" wrap="square" lIns="91425" tIns="91425" rIns="91425" bIns="91425"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dirty="0">
                <a:ln>
                  <a:noFill/>
                </a:ln>
                <a:solidFill>
                  <a:srgbClr val="000000"/>
                </a:solidFill>
                <a:effectLst/>
                <a:uLnTx/>
                <a:uFillTx/>
                <a:latin typeface="Arial"/>
                <a:cs typeface="Arial"/>
                <a:sym typeface="Arial"/>
              </a:endParaRPr>
            </a:p>
          </p:txBody>
        </p:sp>
        <p:sp>
          <p:nvSpPr>
            <p:cNvPr id="133" name="Google Shape;133;p2"/>
            <p:cNvSpPr/>
            <p:nvPr/>
          </p:nvSpPr>
          <p:spPr>
            <a:xfrm>
              <a:off x="6291250" y="3858950"/>
              <a:ext cx="108375" cy="119975"/>
            </a:xfrm>
            <a:custGeom>
              <a:avLst/>
              <a:gdLst/>
              <a:ahLst/>
              <a:cxnLst/>
              <a:rect l="l" t="t" r="r" b="b"/>
              <a:pathLst>
                <a:path w="4335" h="4799" extrusionOk="0">
                  <a:moveTo>
                    <a:pt x="4287" y="0"/>
                  </a:moveTo>
                  <a:lnTo>
                    <a:pt x="1" y="4596"/>
                  </a:lnTo>
                  <a:cubicBezTo>
                    <a:pt x="84" y="4643"/>
                    <a:pt x="155" y="4715"/>
                    <a:pt x="203" y="4798"/>
                  </a:cubicBezTo>
                  <a:lnTo>
                    <a:pt x="262" y="4762"/>
                  </a:lnTo>
                  <a:lnTo>
                    <a:pt x="4334" y="369"/>
                  </a:lnTo>
                  <a:lnTo>
                    <a:pt x="4287" y="0"/>
                  </a:lnTo>
                  <a:close/>
                </a:path>
              </a:pathLst>
            </a:custGeom>
            <a:solidFill>
              <a:srgbClr val="CBD7D8"/>
            </a:solidFill>
            <a:ln>
              <a:noFill/>
            </a:ln>
          </p:spPr>
          <p:txBody>
            <a:bodyPr spcFirstLastPara="1" wrap="square" lIns="91425" tIns="91425" rIns="91425" bIns="91425"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dirty="0">
                <a:ln>
                  <a:noFill/>
                </a:ln>
                <a:solidFill>
                  <a:srgbClr val="000000"/>
                </a:solidFill>
                <a:effectLst/>
                <a:uLnTx/>
                <a:uFillTx/>
                <a:latin typeface="Arial"/>
                <a:cs typeface="Arial"/>
                <a:sym typeface="Arial"/>
              </a:endParaRPr>
            </a:p>
          </p:txBody>
        </p:sp>
        <p:sp>
          <p:nvSpPr>
            <p:cNvPr id="134" name="Google Shape;134;p2"/>
            <p:cNvSpPr/>
            <p:nvPr/>
          </p:nvSpPr>
          <p:spPr>
            <a:xfrm>
              <a:off x="6172200" y="3745825"/>
              <a:ext cx="206875" cy="100625"/>
            </a:xfrm>
            <a:custGeom>
              <a:avLst/>
              <a:gdLst/>
              <a:ahLst/>
              <a:cxnLst/>
              <a:rect l="l" t="t" r="r" b="b"/>
              <a:pathLst>
                <a:path w="8275" h="4025" extrusionOk="0">
                  <a:moveTo>
                    <a:pt x="8168" y="1"/>
                  </a:moveTo>
                  <a:lnTo>
                    <a:pt x="4893" y="1477"/>
                  </a:lnTo>
                  <a:cubicBezTo>
                    <a:pt x="4917" y="1525"/>
                    <a:pt x="4917" y="1548"/>
                    <a:pt x="4893" y="1596"/>
                  </a:cubicBezTo>
                  <a:cubicBezTo>
                    <a:pt x="4871" y="1731"/>
                    <a:pt x="4753" y="1823"/>
                    <a:pt x="4610" y="1823"/>
                  </a:cubicBezTo>
                  <a:cubicBezTo>
                    <a:pt x="4601" y="1823"/>
                    <a:pt x="4593" y="1823"/>
                    <a:pt x="4584" y="1822"/>
                  </a:cubicBezTo>
                  <a:cubicBezTo>
                    <a:pt x="4512" y="1798"/>
                    <a:pt x="4441" y="1763"/>
                    <a:pt x="4405" y="1703"/>
                  </a:cubicBezTo>
                  <a:lnTo>
                    <a:pt x="60" y="3668"/>
                  </a:lnTo>
                  <a:cubicBezTo>
                    <a:pt x="95" y="3727"/>
                    <a:pt x="107" y="3787"/>
                    <a:pt x="107" y="3858"/>
                  </a:cubicBezTo>
                  <a:cubicBezTo>
                    <a:pt x="98" y="3914"/>
                    <a:pt x="74" y="3963"/>
                    <a:pt x="36" y="3998"/>
                  </a:cubicBezTo>
                  <a:lnTo>
                    <a:pt x="36" y="3998"/>
                  </a:lnTo>
                  <a:lnTo>
                    <a:pt x="48" y="3989"/>
                  </a:lnTo>
                  <a:lnTo>
                    <a:pt x="8275" y="274"/>
                  </a:lnTo>
                  <a:cubicBezTo>
                    <a:pt x="8215" y="191"/>
                    <a:pt x="8168" y="96"/>
                    <a:pt x="8168" y="1"/>
                  </a:cubicBezTo>
                  <a:close/>
                  <a:moveTo>
                    <a:pt x="36" y="3998"/>
                  </a:moveTo>
                  <a:lnTo>
                    <a:pt x="0" y="4025"/>
                  </a:lnTo>
                  <a:cubicBezTo>
                    <a:pt x="13" y="4017"/>
                    <a:pt x="25" y="4008"/>
                    <a:pt x="36" y="3998"/>
                  </a:cubicBezTo>
                  <a:close/>
                </a:path>
              </a:pathLst>
            </a:custGeom>
            <a:solidFill>
              <a:srgbClr val="CBD7D8"/>
            </a:solidFill>
            <a:ln>
              <a:noFill/>
            </a:ln>
          </p:spPr>
          <p:txBody>
            <a:bodyPr spcFirstLastPara="1" wrap="square" lIns="91425" tIns="91425" rIns="91425" bIns="91425"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dirty="0">
                <a:ln>
                  <a:noFill/>
                </a:ln>
                <a:solidFill>
                  <a:srgbClr val="000000"/>
                </a:solidFill>
                <a:effectLst/>
                <a:uLnTx/>
                <a:uFillTx/>
                <a:latin typeface="Arial"/>
                <a:cs typeface="Arial"/>
                <a:sym typeface="Arial"/>
              </a:endParaRPr>
            </a:p>
          </p:txBody>
        </p:sp>
        <p:sp>
          <p:nvSpPr>
            <p:cNvPr id="135" name="Google Shape;135;p2"/>
            <p:cNvSpPr/>
            <p:nvPr/>
          </p:nvSpPr>
          <p:spPr>
            <a:xfrm>
              <a:off x="5924825" y="3842875"/>
              <a:ext cx="244400" cy="112525"/>
            </a:xfrm>
            <a:custGeom>
              <a:avLst/>
              <a:gdLst/>
              <a:ahLst/>
              <a:cxnLst/>
              <a:rect l="l" t="t" r="r" b="b"/>
              <a:pathLst>
                <a:path w="9776" h="4501" extrusionOk="0">
                  <a:moveTo>
                    <a:pt x="9776" y="179"/>
                  </a:moveTo>
                  <a:lnTo>
                    <a:pt x="9744" y="195"/>
                  </a:lnTo>
                  <a:lnTo>
                    <a:pt x="9744" y="195"/>
                  </a:lnTo>
                  <a:cubicBezTo>
                    <a:pt x="9757" y="192"/>
                    <a:pt x="9768" y="187"/>
                    <a:pt x="9776" y="179"/>
                  </a:cubicBezTo>
                  <a:close/>
                  <a:moveTo>
                    <a:pt x="9454" y="0"/>
                  </a:moveTo>
                  <a:lnTo>
                    <a:pt x="584" y="4024"/>
                  </a:lnTo>
                  <a:lnTo>
                    <a:pt x="1" y="4274"/>
                  </a:lnTo>
                  <a:cubicBezTo>
                    <a:pt x="49" y="4334"/>
                    <a:pt x="84" y="4405"/>
                    <a:pt x="108" y="4489"/>
                  </a:cubicBezTo>
                  <a:lnTo>
                    <a:pt x="227" y="4501"/>
                  </a:lnTo>
                  <a:lnTo>
                    <a:pt x="9657" y="238"/>
                  </a:lnTo>
                  <a:lnTo>
                    <a:pt x="9744" y="195"/>
                  </a:lnTo>
                  <a:lnTo>
                    <a:pt x="9744" y="195"/>
                  </a:lnTo>
                  <a:cubicBezTo>
                    <a:pt x="9738" y="196"/>
                    <a:pt x="9732" y="197"/>
                    <a:pt x="9725" y="197"/>
                  </a:cubicBezTo>
                  <a:cubicBezTo>
                    <a:pt x="9705" y="197"/>
                    <a:pt x="9681" y="191"/>
                    <a:pt x="9657" y="179"/>
                  </a:cubicBezTo>
                  <a:cubicBezTo>
                    <a:pt x="9562" y="167"/>
                    <a:pt x="9478" y="95"/>
                    <a:pt x="9454" y="0"/>
                  </a:cubicBezTo>
                  <a:close/>
                </a:path>
              </a:pathLst>
            </a:custGeom>
            <a:solidFill>
              <a:srgbClr val="CBD7D8"/>
            </a:solidFill>
            <a:ln>
              <a:noFill/>
            </a:ln>
          </p:spPr>
          <p:txBody>
            <a:bodyPr spcFirstLastPara="1" wrap="square" lIns="91425" tIns="91425" rIns="91425" bIns="91425"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dirty="0">
                <a:ln>
                  <a:noFill/>
                </a:ln>
                <a:solidFill>
                  <a:srgbClr val="000000"/>
                </a:solidFill>
                <a:effectLst/>
                <a:uLnTx/>
                <a:uFillTx/>
                <a:latin typeface="Arial"/>
                <a:cs typeface="Arial"/>
                <a:sym typeface="Arial"/>
              </a:endParaRPr>
            </a:p>
          </p:txBody>
        </p:sp>
        <p:sp>
          <p:nvSpPr>
            <p:cNvPr id="136" name="Google Shape;136;p2"/>
            <p:cNvSpPr/>
            <p:nvPr/>
          </p:nvSpPr>
          <p:spPr>
            <a:xfrm>
              <a:off x="5926625" y="3955375"/>
              <a:ext cx="339650" cy="35450"/>
            </a:xfrm>
            <a:custGeom>
              <a:avLst/>
              <a:gdLst/>
              <a:ahLst/>
              <a:cxnLst/>
              <a:rect l="l" t="t" r="r" b="b"/>
              <a:pathLst>
                <a:path w="13586" h="1418" extrusionOk="0">
                  <a:moveTo>
                    <a:pt x="48" y="1"/>
                  </a:moveTo>
                  <a:lnTo>
                    <a:pt x="48" y="1"/>
                  </a:lnTo>
                  <a:cubicBezTo>
                    <a:pt x="60" y="60"/>
                    <a:pt x="60" y="108"/>
                    <a:pt x="48" y="167"/>
                  </a:cubicBezTo>
                  <a:lnTo>
                    <a:pt x="0" y="298"/>
                  </a:lnTo>
                  <a:lnTo>
                    <a:pt x="13573" y="1417"/>
                  </a:lnTo>
                  <a:cubicBezTo>
                    <a:pt x="13562" y="1334"/>
                    <a:pt x="13562" y="1263"/>
                    <a:pt x="13573" y="1191"/>
                  </a:cubicBezTo>
                  <a:cubicBezTo>
                    <a:pt x="13573" y="1156"/>
                    <a:pt x="13585" y="1144"/>
                    <a:pt x="13585" y="1120"/>
                  </a:cubicBezTo>
                  <a:lnTo>
                    <a:pt x="167" y="13"/>
                  </a:lnTo>
                  <a:lnTo>
                    <a:pt x="48" y="1"/>
                  </a:lnTo>
                  <a:close/>
                </a:path>
              </a:pathLst>
            </a:custGeom>
            <a:solidFill>
              <a:srgbClr val="CBD7D8"/>
            </a:solidFill>
            <a:ln>
              <a:noFill/>
            </a:ln>
          </p:spPr>
          <p:txBody>
            <a:bodyPr spcFirstLastPara="1" wrap="square" lIns="91425" tIns="91425" rIns="91425" bIns="91425"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dirty="0">
                <a:ln>
                  <a:noFill/>
                </a:ln>
                <a:solidFill>
                  <a:srgbClr val="000000"/>
                </a:solidFill>
                <a:effectLst/>
                <a:uLnTx/>
                <a:uFillTx/>
                <a:latin typeface="Arial"/>
                <a:cs typeface="Arial"/>
                <a:sym typeface="Arial"/>
              </a:endParaRPr>
            </a:p>
          </p:txBody>
        </p:sp>
        <p:sp>
          <p:nvSpPr>
            <p:cNvPr id="137" name="Google Shape;137;p2"/>
            <p:cNvSpPr/>
            <p:nvPr/>
          </p:nvSpPr>
          <p:spPr>
            <a:xfrm>
              <a:off x="5920375" y="3963425"/>
              <a:ext cx="554850" cy="615875"/>
            </a:xfrm>
            <a:custGeom>
              <a:avLst/>
              <a:gdLst/>
              <a:ahLst/>
              <a:cxnLst/>
              <a:rect l="l" t="t" r="r" b="b"/>
              <a:pathLst>
                <a:path w="22194" h="24635" extrusionOk="0">
                  <a:moveTo>
                    <a:pt x="227" y="0"/>
                  </a:moveTo>
                  <a:cubicBezTo>
                    <a:pt x="167" y="95"/>
                    <a:pt x="96" y="155"/>
                    <a:pt x="0" y="202"/>
                  </a:cubicBezTo>
                  <a:lnTo>
                    <a:pt x="21967" y="24634"/>
                  </a:lnTo>
                  <a:cubicBezTo>
                    <a:pt x="22027" y="24563"/>
                    <a:pt x="22098" y="24491"/>
                    <a:pt x="22194" y="24444"/>
                  </a:cubicBezTo>
                  <a:lnTo>
                    <a:pt x="227" y="0"/>
                  </a:lnTo>
                  <a:close/>
                </a:path>
              </a:pathLst>
            </a:custGeom>
            <a:solidFill>
              <a:srgbClr val="CBD7D8"/>
            </a:solidFill>
            <a:ln>
              <a:noFill/>
            </a:ln>
          </p:spPr>
          <p:txBody>
            <a:bodyPr spcFirstLastPara="1" wrap="square" lIns="91425" tIns="91425" rIns="91425" bIns="91425"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dirty="0">
                <a:ln>
                  <a:noFill/>
                </a:ln>
                <a:solidFill>
                  <a:srgbClr val="000000"/>
                </a:solidFill>
                <a:effectLst/>
                <a:uLnTx/>
                <a:uFillTx/>
                <a:latin typeface="Arial"/>
                <a:cs typeface="Arial"/>
                <a:sym typeface="Arial"/>
              </a:endParaRPr>
            </a:p>
          </p:txBody>
        </p:sp>
        <p:sp>
          <p:nvSpPr>
            <p:cNvPr id="138" name="Google Shape;138;p2"/>
            <p:cNvSpPr/>
            <p:nvPr/>
          </p:nvSpPr>
          <p:spPr>
            <a:xfrm>
              <a:off x="6287975" y="3999125"/>
              <a:ext cx="141700" cy="223275"/>
            </a:xfrm>
            <a:custGeom>
              <a:avLst/>
              <a:gdLst/>
              <a:ahLst/>
              <a:cxnLst/>
              <a:rect l="l" t="t" r="r" b="b"/>
              <a:pathLst>
                <a:path w="5668" h="8931" extrusionOk="0">
                  <a:moveTo>
                    <a:pt x="251" y="1"/>
                  </a:moveTo>
                  <a:cubicBezTo>
                    <a:pt x="179" y="84"/>
                    <a:pt x="108" y="120"/>
                    <a:pt x="1" y="168"/>
                  </a:cubicBezTo>
                  <a:lnTo>
                    <a:pt x="5418" y="8931"/>
                  </a:lnTo>
                  <a:cubicBezTo>
                    <a:pt x="5489" y="8871"/>
                    <a:pt x="5585" y="8811"/>
                    <a:pt x="5668" y="8788"/>
                  </a:cubicBezTo>
                  <a:lnTo>
                    <a:pt x="251" y="1"/>
                  </a:lnTo>
                  <a:close/>
                </a:path>
              </a:pathLst>
            </a:custGeom>
            <a:solidFill>
              <a:srgbClr val="CBD7D8"/>
            </a:solidFill>
            <a:ln>
              <a:noFill/>
            </a:ln>
          </p:spPr>
          <p:txBody>
            <a:bodyPr spcFirstLastPara="1" wrap="square" lIns="91425" tIns="91425" rIns="91425" bIns="91425"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dirty="0">
                <a:ln>
                  <a:noFill/>
                </a:ln>
                <a:solidFill>
                  <a:srgbClr val="000000"/>
                </a:solidFill>
                <a:effectLst/>
                <a:uLnTx/>
                <a:uFillTx/>
                <a:latin typeface="Arial"/>
                <a:cs typeface="Arial"/>
                <a:sym typeface="Arial"/>
              </a:endParaRPr>
            </a:p>
          </p:txBody>
        </p:sp>
        <p:sp>
          <p:nvSpPr>
            <p:cNvPr id="139" name="Google Shape;139;p2"/>
            <p:cNvSpPr/>
            <p:nvPr/>
          </p:nvSpPr>
          <p:spPr>
            <a:xfrm>
              <a:off x="6385000" y="3756250"/>
              <a:ext cx="29800" cy="175050"/>
            </a:xfrm>
            <a:custGeom>
              <a:avLst/>
              <a:gdLst/>
              <a:ahLst/>
              <a:cxnLst/>
              <a:rect l="l" t="t" r="r" b="b"/>
              <a:pathLst>
                <a:path w="1192" h="7002" extrusionOk="0">
                  <a:moveTo>
                    <a:pt x="287" y="0"/>
                  </a:moveTo>
                  <a:cubicBezTo>
                    <a:pt x="233" y="27"/>
                    <a:pt x="180" y="41"/>
                    <a:pt x="116" y="41"/>
                  </a:cubicBezTo>
                  <a:cubicBezTo>
                    <a:pt x="95" y="41"/>
                    <a:pt x="72" y="39"/>
                    <a:pt x="49" y="36"/>
                  </a:cubicBezTo>
                  <a:cubicBezTo>
                    <a:pt x="37" y="36"/>
                    <a:pt x="25" y="12"/>
                    <a:pt x="1" y="12"/>
                  </a:cubicBezTo>
                  <a:lnTo>
                    <a:pt x="537" y="4108"/>
                  </a:lnTo>
                  <a:lnTo>
                    <a:pt x="584" y="4477"/>
                  </a:lnTo>
                  <a:lnTo>
                    <a:pt x="918" y="7001"/>
                  </a:lnTo>
                  <a:lnTo>
                    <a:pt x="1192" y="6882"/>
                  </a:lnTo>
                  <a:lnTo>
                    <a:pt x="834" y="4203"/>
                  </a:lnTo>
                  <a:lnTo>
                    <a:pt x="799" y="3822"/>
                  </a:lnTo>
                  <a:lnTo>
                    <a:pt x="287" y="0"/>
                  </a:lnTo>
                  <a:close/>
                </a:path>
              </a:pathLst>
            </a:custGeom>
            <a:solidFill>
              <a:srgbClr val="CBD7D8"/>
            </a:solidFill>
            <a:ln>
              <a:noFill/>
            </a:ln>
          </p:spPr>
          <p:txBody>
            <a:bodyPr spcFirstLastPara="1" wrap="square" lIns="91425" tIns="91425" rIns="91425" bIns="91425"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dirty="0">
                <a:ln>
                  <a:noFill/>
                </a:ln>
                <a:solidFill>
                  <a:srgbClr val="000000"/>
                </a:solidFill>
                <a:effectLst/>
                <a:uLnTx/>
                <a:uFillTx/>
                <a:latin typeface="Arial"/>
                <a:cs typeface="Arial"/>
                <a:sym typeface="Arial"/>
              </a:endParaRPr>
            </a:p>
          </p:txBody>
        </p:sp>
        <p:sp>
          <p:nvSpPr>
            <p:cNvPr id="140" name="Google Shape;140;p2"/>
            <p:cNvSpPr/>
            <p:nvPr/>
          </p:nvSpPr>
          <p:spPr>
            <a:xfrm>
              <a:off x="6414775" y="3936025"/>
              <a:ext cx="1525" cy="1825"/>
            </a:xfrm>
            <a:custGeom>
              <a:avLst/>
              <a:gdLst/>
              <a:ahLst/>
              <a:cxnLst/>
              <a:rect l="l" t="t" r="r" b="b"/>
              <a:pathLst>
                <a:path w="61" h="73" extrusionOk="0">
                  <a:moveTo>
                    <a:pt x="48" y="1"/>
                  </a:moveTo>
                  <a:lnTo>
                    <a:pt x="1" y="13"/>
                  </a:lnTo>
                  <a:cubicBezTo>
                    <a:pt x="24" y="25"/>
                    <a:pt x="48" y="48"/>
                    <a:pt x="60" y="72"/>
                  </a:cubicBezTo>
                  <a:lnTo>
                    <a:pt x="48" y="1"/>
                  </a:lnTo>
                  <a:close/>
                </a:path>
              </a:pathLst>
            </a:custGeom>
            <a:solidFill>
              <a:srgbClr val="CBD7D8"/>
            </a:solidFill>
            <a:ln>
              <a:noFill/>
            </a:ln>
          </p:spPr>
          <p:txBody>
            <a:bodyPr spcFirstLastPara="1" wrap="square" lIns="91425" tIns="91425" rIns="91425" bIns="91425"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dirty="0">
                <a:ln>
                  <a:noFill/>
                </a:ln>
                <a:solidFill>
                  <a:srgbClr val="000000"/>
                </a:solidFill>
                <a:effectLst/>
                <a:uLnTx/>
                <a:uFillTx/>
                <a:latin typeface="Arial"/>
                <a:cs typeface="Arial"/>
                <a:sym typeface="Arial"/>
              </a:endParaRPr>
            </a:p>
          </p:txBody>
        </p:sp>
        <p:sp>
          <p:nvSpPr>
            <p:cNvPr id="141" name="Google Shape;141;p2"/>
            <p:cNvSpPr/>
            <p:nvPr/>
          </p:nvSpPr>
          <p:spPr>
            <a:xfrm>
              <a:off x="6410025" y="3943775"/>
              <a:ext cx="42875" cy="272675"/>
            </a:xfrm>
            <a:custGeom>
              <a:avLst/>
              <a:gdLst/>
              <a:ahLst/>
              <a:cxnLst/>
              <a:rect l="l" t="t" r="r" b="b"/>
              <a:pathLst>
                <a:path w="1715" h="10907" extrusionOk="0">
                  <a:moveTo>
                    <a:pt x="298" y="0"/>
                  </a:moveTo>
                  <a:cubicBezTo>
                    <a:pt x="243" y="111"/>
                    <a:pt x="146" y="180"/>
                    <a:pt x="28" y="180"/>
                  </a:cubicBezTo>
                  <a:cubicBezTo>
                    <a:pt x="19" y="180"/>
                    <a:pt x="10" y="180"/>
                    <a:pt x="0" y="179"/>
                  </a:cubicBezTo>
                  <a:lnTo>
                    <a:pt x="0" y="179"/>
                  </a:lnTo>
                  <a:lnTo>
                    <a:pt x="1405" y="10871"/>
                  </a:lnTo>
                  <a:cubicBezTo>
                    <a:pt x="1465" y="10871"/>
                    <a:pt x="1524" y="10871"/>
                    <a:pt x="1596" y="10883"/>
                  </a:cubicBezTo>
                  <a:cubicBezTo>
                    <a:pt x="1619" y="10883"/>
                    <a:pt x="1655" y="10894"/>
                    <a:pt x="1703" y="10906"/>
                  </a:cubicBezTo>
                  <a:cubicBezTo>
                    <a:pt x="1715" y="10894"/>
                    <a:pt x="1715" y="10871"/>
                    <a:pt x="1715" y="10835"/>
                  </a:cubicBezTo>
                  <a:lnTo>
                    <a:pt x="298" y="0"/>
                  </a:lnTo>
                  <a:close/>
                </a:path>
              </a:pathLst>
            </a:custGeom>
            <a:solidFill>
              <a:srgbClr val="CBD7D8"/>
            </a:solidFill>
            <a:ln>
              <a:noFill/>
            </a:ln>
          </p:spPr>
          <p:txBody>
            <a:bodyPr spcFirstLastPara="1" wrap="square" lIns="91425" tIns="91425" rIns="91425" bIns="91425"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dirty="0">
                <a:ln>
                  <a:noFill/>
                </a:ln>
                <a:solidFill>
                  <a:srgbClr val="000000"/>
                </a:solidFill>
                <a:effectLst/>
                <a:uLnTx/>
                <a:uFillTx/>
                <a:latin typeface="Arial"/>
                <a:cs typeface="Arial"/>
                <a:sym typeface="Arial"/>
              </a:endParaRPr>
            </a:p>
          </p:txBody>
        </p:sp>
        <p:sp>
          <p:nvSpPr>
            <p:cNvPr id="142" name="Google Shape;142;p2"/>
            <p:cNvSpPr/>
            <p:nvPr/>
          </p:nvSpPr>
          <p:spPr>
            <a:xfrm>
              <a:off x="6296300" y="3868175"/>
              <a:ext cx="262875" cy="117600"/>
            </a:xfrm>
            <a:custGeom>
              <a:avLst/>
              <a:gdLst/>
              <a:ahLst/>
              <a:cxnLst/>
              <a:rect l="l" t="t" r="r" b="b"/>
              <a:pathLst>
                <a:path w="10515" h="4704" extrusionOk="0">
                  <a:moveTo>
                    <a:pt x="10395" y="0"/>
                  </a:moveTo>
                  <a:lnTo>
                    <a:pt x="4763" y="2381"/>
                  </a:lnTo>
                  <a:lnTo>
                    <a:pt x="4478" y="2500"/>
                  </a:lnTo>
                  <a:lnTo>
                    <a:pt x="60" y="4382"/>
                  </a:lnTo>
                  <a:lnTo>
                    <a:pt x="1" y="4429"/>
                  </a:lnTo>
                  <a:cubicBezTo>
                    <a:pt x="60" y="4513"/>
                    <a:pt x="84" y="4608"/>
                    <a:pt x="96" y="4703"/>
                  </a:cubicBezTo>
                  <a:lnTo>
                    <a:pt x="4299" y="2917"/>
                  </a:lnTo>
                  <a:lnTo>
                    <a:pt x="4299" y="2893"/>
                  </a:lnTo>
                  <a:cubicBezTo>
                    <a:pt x="4321" y="2748"/>
                    <a:pt x="4459" y="2666"/>
                    <a:pt x="4584" y="2666"/>
                  </a:cubicBezTo>
                  <a:cubicBezTo>
                    <a:pt x="4592" y="2666"/>
                    <a:pt x="4600" y="2666"/>
                    <a:pt x="4609" y="2667"/>
                  </a:cubicBezTo>
                  <a:cubicBezTo>
                    <a:pt x="4656" y="2679"/>
                    <a:pt x="4704" y="2703"/>
                    <a:pt x="4728" y="2727"/>
                  </a:cubicBezTo>
                  <a:lnTo>
                    <a:pt x="4775" y="2715"/>
                  </a:lnTo>
                  <a:lnTo>
                    <a:pt x="10514" y="274"/>
                  </a:lnTo>
                  <a:lnTo>
                    <a:pt x="10443" y="226"/>
                  </a:lnTo>
                  <a:cubicBezTo>
                    <a:pt x="10431" y="226"/>
                    <a:pt x="10431" y="214"/>
                    <a:pt x="10431" y="214"/>
                  </a:cubicBezTo>
                  <a:lnTo>
                    <a:pt x="10431" y="191"/>
                  </a:lnTo>
                  <a:cubicBezTo>
                    <a:pt x="10431" y="191"/>
                    <a:pt x="10431" y="179"/>
                    <a:pt x="10419" y="179"/>
                  </a:cubicBezTo>
                  <a:lnTo>
                    <a:pt x="10419" y="167"/>
                  </a:lnTo>
                  <a:lnTo>
                    <a:pt x="10419" y="155"/>
                  </a:lnTo>
                  <a:lnTo>
                    <a:pt x="10419" y="131"/>
                  </a:lnTo>
                  <a:lnTo>
                    <a:pt x="10419" y="119"/>
                  </a:lnTo>
                  <a:lnTo>
                    <a:pt x="10395" y="0"/>
                  </a:lnTo>
                  <a:close/>
                </a:path>
              </a:pathLst>
            </a:custGeom>
            <a:solidFill>
              <a:srgbClr val="CBD7D8"/>
            </a:solidFill>
            <a:ln>
              <a:noFill/>
            </a:ln>
          </p:spPr>
          <p:txBody>
            <a:bodyPr spcFirstLastPara="1" wrap="square" lIns="91425" tIns="91425" rIns="91425" bIns="91425"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dirty="0">
                <a:ln>
                  <a:noFill/>
                </a:ln>
                <a:solidFill>
                  <a:srgbClr val="000000"/>
                </a:solidFill>
                <a:effectLst/>
                <a:uLnTx/>
                <a:uFillTx/>
                <a:latin typeface="Arial"/>
                <a:cs typeface="Arial"/>
                <a:sym typeface="Arial"/>
              </a:endParaRPr>
            </a:p>
          </p:txBody>
        </p:sp>
        <p:sp>
          <p:nvSpPr>
            <p:cNvPr id="143" name="Google Shape;143;p2"/>
            <p:cNvSpPr/>
            <p:nvPr/>
          </p:nvSpPr>
          <p:spPr>
            <a:xfrm>
              <a:off x="6562125" y="3681225"/>
              <a:ext cx="131575" cy="189050"/>
            </a:xfrm>
            <a:custGeom>
              <a:avLst/>
              <a:gdLst/>
              <a:ahLst/>
              <a:cxnLst/>
              <a:rect l="l" t="t" r="r" b="b"/>
              <a:pathLst>
                <a:path w="5263" h="7562" extrusionOk="0">
                  <a:moveTo>
                    <a:pt x="5263" y="1"/>
                  </a:moveTo>
                  <a:lnTo>
                    <a:pt x="0" y="7216"/>
                  </a:lnTo>
                  <a:lnTo>
                    <a:pt x="48" y="7502"/>
                  </a:lnTo>
                  <a:lnTo>
                    <a:pt x="119" y="7561"/>
                  </a:lnTo>
                  <a:lnTo>
                    <a:pt x="5263" y="501"/>
                  </a:lnTo>
                  <a:lnTo>
                    <a:pt x="5263" y="1"/>
                  </a:lnTo>
                  <a:close/>
                </a:path>
              </a:pathLst>
            </a:custGeom>
            <a:solidFill>
              <a:srgbClr val="CBD7D8"/>
            </a:solidFill>
            <a:ln>
              <a:noFill/>
            </a:ln>
          </p:spPr>
          <p:txBody>
            <a:bodyPr spcFirstLastPara="1" wrap="square" lIns="91425" tIns="91425" rIns="91425" bIns="91425"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dirty="0">
                <a:ln>
                  <a:noFill/>
                </a:ln>
                <a:solidFill>
                  <a:srgbClr val="000000"/>
                </a:solidFill>
                <a:effectLst/>
                <a:uLnTx/>
                <a:uFillTx/>
                <a:latin typeface="Arial"/>
                <a:cs typeface="Arial"/>
                <a:sym typeface="Arial"/>
              </a:endParaRPr>
            </a:p>
          </p:txBody>
        </p:sp>
        <p:sp>
          <p:nvSpPr>
            <p:cNvPr id="144" name="Google Shape;144;p2"/>
            <p:cNvSpPr/>
            <p:nvPr/>
          </p:nvSpPr>
          <p:spPr>
            <a:xfrm>
              <a:off x="6533550" y="3734225"/>
              <a:ext cx="29775" cy="137825"/>
            </a:xfrm>
            <a:custGeom>
              <a:avLst/>
              <a:gdLst/>
              <a:ahLst/>
              <a:cxnLst/>
              <a:rect l="l" t="t" r="r" b="b"/>
              <a:pathLst>
                <a:path w="1191" h="5513" extrusionOk="0">
                  <a:moveTo>
                    <a:pt x="286" y="0"/>
                  </a:moveTo>
                  <a:cubicBezTo>
                    <a:pt x="191" y="48"/>
                    <a:pt x="107" y="84"/>
                    <a:pt x="0" y="84"/>
                  </a:cubicBezTo>
                  <a:lnTo>
                    <a:pt x="893" y="5382"/>
                  </a:lnTo>
                  <a:lnTo>
                    <a:pt x="901" y="5464"/>
                  </a:lnTo>
                  <a:lnTo>
                    <a:pt x="901" y="5464"/>
                  </a:lnTo>
                  <a:cubicBezTo>
                    <a:pt x="904" y="5435"/>
                    <a:pt x="918" y="5409"/>
                    <a:pt x="941" y="5394"/>
                  </a:cubicBezTo>
                  <a:cubicBezTo>
                    <a:pt x="971" y="5356"/>
                    <a:pt x="1016" y="5327"/>
                    <a:pt x="1063" y="5327"/>
                  </a:cubicBezTo>
                  <a:cubicBezTo>
                    <a:pt x="1090" y="5327"/>
                    <a:pt x="1117" y="5337"/>
                    <a:pt x="1143" y="5358"/>
                  </a:cubicBezTo>
                  <a:lnTo>
                    <a:pt x="1191" y="5394"/>
                  </a:lnTo>
                  <a:lnTo>
                    <a:pt x="1143" y="5108"/>
                  </a:lnTo>
                  <a:lnTo>
                    <a:pt x="286" y="0"/>
                  </a:lnTo>
                  <a:close/>
                  <a:moveTo>
                    <a:pt x="901" y="5464"/>
                  </a:moveTo>
                  <a:lnTo>
                    <a:pt x="901" y="5464"/>
                  </a:lnTo>
                  <a:cubicBezTo>
                    <a:pt x="900" y="5479"/>
                    <a:pt x="901" y="5496"/>
                    <a:pt x="905" y="5513"/>
                  </a:cubicBezTo>
                  <a:lnTo>
                    <a:pt x="905" y="5501"/>
                  </a:lnTo>
                  <a:lnTo>
                    <a:pt x="901" y="5464"/>
                  </a:lnTo>
                  <a:close/>
                </a:path>
              </a:pathLst>
            </a:custGeom>
            <a:solidFill>
              <a:srgbClr val="CBD7D8"/>
            </a:solidFill>
            <a:ln>
              <a:noFill/>
            </a:ln>
          </p:spPr>
          <p:txBody>
            <a:bodyPr spcFirstLastPara="1" wrap="square" lIns="91425" tIns="91425" rIns="91425" bIns="91425"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dirty="0">
                <a:ln>
                  <a:noFill/>
                </a:ln>
                <a:solidFill>
                  <a:srgbClr val="000000"/>
                </a:solidFill>
                <a:effectLst/>
                <a:uLnTx/>
                <a:uFillTx/>
                <a:latin typeface="Arial"/>
                <a:cs typeface="Arial"/>
                <a:sym typeface="Arial"/>
              </a:endParaRPr>
            </a:p>
          </p:txBody>
        </p:sp>
        <p:sp>
          <p:nvSpPr>
            <p:cNvPr id="145" name="Google Shape;145;p2"/>
            <p:cNvSpPr/>
            <p:nvPr/>
          </p:nvSpPr>
          <p:spPr>
            <a:xfrm>
              <a:off x="6557650" y="3873825"/>
              <a:ext cx="25" cy="25"/>
            </a:xfrm>
            <a:custGeom>
              <a:avLst/>
              <a:gdLst/>
              <a:ahLst/>
              <a:cxnLst/>
              <a:rect l="l" t="t" r="r" b="b"/>
              <a:pathLst>
                <a:path w="1" h="1" extrusionOk="0">
                  <a:moveTo>
                    <a:pt x="1" y="0"/>
                  </a:moveTo>
                  <a:close/>
                </a:path>
              </a:pathLst>
            </a:custGeom>
            <a:solidFill>
              <a:srgbClr val="CBD7D8"/>
            </a:solidFill>
            <a:ln>
              <a:noFill/>
            </a:ln>
          </p:spPr>
          <p:txBody>
            <a:bodyPr spcFirstLastPara="1" wrap="square" lIns="91425" tIns="91425" rIns="91425" bIns="91425"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dirty="0">
                <a:ln>
                  <a:noFill/>
                </a:ln>
                <a:solidFill>
                  <a:srgbClr val="000000"/>
                </a:solidFill>
                <a:effectLst/>
                <a:uLnTx/>
                <a:uFillTx/>
                <a:latin typeface="Arial"/>
                <a:cs typeface="Arial"/>
                <a:sym typeface="Arial"/>
              </a:endParaRPr>
            </a:p>
          </p:txBody>
        </p:sp>
        <p:sp>
          <p:nvSpPr>
            <p:cNvPr id="146" name="Google Shape;146;p2"/>
            <p:cNvSpPr/>
            <p:nvPr/>
          </p:nvSpPr>
          <p:spPr>
            <a:xfrm>
              <a:off x="6679700" y="3952700"/>
              <a:ext cx="14000" cy="17300"/>
            </a:xfrm>
            <a:custGeom>
              <a:avLst/>
              <a:gdLst/>
              <a:ahLst/>
              <a:cxnLst/>
              <a:rect l="l" t="t" r="r" b="b"/>
              <a:pathLst>
                <a:path w="560" h="692" extrusionOk="0">
                  <a:moveTo>
                    <a:pt x="84" y="0"/>
                  </a:moveTo>
                  <a:lnTo>
                    <a:pt x="0" y="298"/>
                  </a:lnTo>
                  <a:lnTo>
                    <a:pt x="560" y="691"/>
                  </a:lnTo>
                  <a:lnTo>
                    <a:pt x="560" y="334"/>
                  </a:lnTo>
                  <a:lnTo>
                    <a:pt x="84" y="0"/>
                  </a:lnTo>
                  <a:close/>
                </a:path>
              </a:pathLst>
            </a:custGeom>
            <a:solidFill>
              <a:srgbClr val="CBD7D8"/>
            </a:solidFill>
            <a:ln>
              <a:noFill/>
            </a:ln>
          </p:spPr>
          <p:txBody>
            <a:bodyPr spcFirstLastPara="1" wrap="square" lIns="91425" tIns="91425" rIns="91425" bIns="91425"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dirty="0">
                <a:ln>
                  <a:noFill/>
                </a:ln>
                <a:solidFill>
                  <a:srgbClr val="000000"/>
                </a:solidFill>
                <a:effectLst/>
                <a:uLnTx/>
                <a:uFillTx/>
                <a:latin typeface="Arial"/>
                <a:cs typeface="Arial"/>
                <a:sym typeface="Arial"/>
              </a:endParaRPr>
            </a:p>
          </p:txBody>
        </p:sp>
        <p:sp>
          <p:nvSpPr>
            <p:cNvPr id="147" name="Google Shape;147;p2"/>
            <p:cNvSpPr/>
            <p:nvPr/>
          </p:nvSpPr>
          <p:spPr>
            <a:xfrm>
              <a:off x="6555875" y="3867675"/>
              <a:ext cx="119375" cy="88025"/>
            </a:xfrm>
            <a:custGeom>
              <a:avLst/>
              <a:gdLst/>
              <a:ahLst/>
              <a:cxnLst/>
              <a:rect l="l" t="t" r="r" b="b"/>
              <a:pathLst>
                <a:path w="4775" h="3521" extrusionOk="0">
                  <a:moveTo>
                    <a:pt x="157" y="0"/>
                  </a:moveTo>
                  <a:cubicBezTo>
                    <a:pt x="107" y="0"/>
                    <a:pt x="54" y="19"/>
                    <a:pt x="24" y="56"/>
                  </a:cubicBezTo>
                  <a:cubicBezTo>
                    <a:pt x="0" y="80"/>
                    <a:pt x="0" y="127"/>
                    <a:pt x="0" y="175"/>
                  </a:cubicBezTo>
                  <a:cubicBezTo>
                    <a:pt x="4" y="171"/>
                    <a:pt x="6" y="170"/>
                    <a:pt x="8" y="170"/>
                  </a:cubicBezTo>
                  <a:cubicBezTo>
                    <a:pt x="12" y="170"/>
                    <a:pt x="12" y="178"/>
                    <a:pt x="12" y="187"/>
                  </a:cubicBezTo>
                  <a:cubicBezTo>
                    <a:pt x="24" y="199"/>
                    <a:pt x="24" y="199"/>
                    <a:pt x="24" y="222"/>
                  </a:cubicBezTo>
                  <a:cubicBezTo>
                    <a:pt x="24" y="222"/>
                    <a:pt x="24" y="234"/>
                    <a:pt x="48" y="234"/>
                  </a:cubicBezTo>
                  <a:lnTo>
                    <a:pt x="48" y="246"/>
                  </a:lnTo>
                  <a:lnTo>
                    <a:pt x="60" y="258"/>
                  </a:lnTo>
                  <a:lnTo>
                    <a:pt x="131" y="306"/>
                  </a:lnTo>
                  <a:lnTo>
                    <a:pt x="4691" y="3521"/>
                  </a:lnTo>
                  <a:lnTo>
                    <a:pt x="4775" y="3223"/>
                  </a:lnTo>
                  <a:lnTo>
                    <a:pt x="357" y="103"/>
                  </a:lnTo>
                  <a:lnTo>
                    <a:pt x="286" y="56"/>
                  </a:lnTo>
                  <a:lnTo>
                    <a:pt x="238" y="20"/>
                  </a:lnTo>
                  <a:cubicBezTo>
                    <a:pt x="216" y="7"/>
                    <a:pt x="187" y="0"/>
                    <a:pt x="157" y="0"/>
                  </a:cubicBezTo>
                  <a:close/>
                </a:path>
              </a:pathLst>
            </a:custGeom>
            <a:solidFill>
              <a:srgbClr val="CBD7D8"/>
            </a:solidFill>
            <a:ln>
              <a:noFill/>
            </a:ln>
          </p:spPr>
          <p:txBody>
            <a:bodyPr spcFirstLastPara="1" wrap="square" lIns="91425" tIns="91425" rIns="91425" bIns="91425"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dirty="0">
                <a:ln>
                  <a:noFill/>
                </a:ln>
                <a:solidFill>
                  <a:srgbClr val="000000"/>
                </a:solidFill>
                <a:effectLst/>
                <a:uLnTx/>
                <a:uFillTx/>
                <a:latin typeface="Arial"/>
                <a:cs typeface="Arial"/>
                <a:sym typeface="Arial"/>
              </a:endParaRPr>
            </a:p>
          </p:txBody>
        </p:sp>
        <p:sp>
          <p:nvSpPr>
            <p:cNvPr id="148" name="Google Shape;148;p2"/>
            <p:cNvSpPr/>
            <p:nvPr/>
          </p:nvSpPr>
          <p:spPr>
            <a:xfrm>
              <a:off x="6604375" y="4211350"/>
              <a:ext cx="3600" cy="2725"/>
            </a:xfrm>
            <a:custGeom>
              <a:avLst/>
              <a:gdLst/>
              <a:ahLst/>
              <a:cxnLst/>
              <a:rect l="l" t="t" r="r" b="b"/>
              <a:pathLst>
                <a:path w="144" h="109" extrusionOk="0">
                  <a:moveTo>
                    <a:pt x="25" y="1"/>
                  </a:moveTo>
                  <a:lnTo>
                    <a:pt x="1" y="108"/>
                  </a:lnTo>
                  <a:cubicBezTo>
                    <a:pt x="60" y="108"/>
                    <a:pt x="120" y="72"/>
                    <a:pt x="144" y="13"/>
                  </a:cubicBezTo>
                  <a:cubicBezTo>
                    <a:pt x="96" y="1"/>
                    <a:pt x="72" y="1"/>
                    <a:pt x="25" y="1"/>
                  </a:cubicBezTo>
                  <a:close/>
                </a:path>
              </a:pathLst>
            </a:custGeom>
            <a:solidFill>
              <a:srgbClr val="CBD7D8"/>
            </a:solidFill>
            <a:ln>
              <a:noFill/>
            </a:ln>
          </p:spPr>
          <p:txBody>
            <a:bodyPr spcFirstLastPara="1" wrap="square" lIns="91425" tIns="91425" rIns="91425" bIns="91425"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dirty="0">
                <a:ln>
                  <a:noFill/>
                </a:ln>
                <a:solidFill>
                  <a:srgbClr val="000000"/>
                </a:solidFill>
                <a:effectLst/>
                <a:uLnTx/>
                <a:uFillTx/>
                <a:latin typeface="Arial"/>
                <a:cs typeface="Arial"/>
                <a:sym typeface="Arial"/>
              </a:endParaRPr>
            </a:p>
          </p:txBody>
        </p:sp>
        <p:sp>
          <p:nvSpPr>
            <p:cNvPr id="149" name="Google Shape;149;p2"/>
            <p:cNvSpPr/>
            <p:nvPr/>
          </p:nvSpPr>
          <p:spPr>
            <a:xfrm>
              <a:off x="6613600" y="3885425"/>
              <a:ext cx="80400" cy="282800"/>
            </a:xfrm>
            <a:custGeom>
              <a:avLst/>
              <a:gdLst/>
              <a:ahLst/>
              <a:cxnLst/>
              <a:rect l="l" t="t" r="r" b="b"/>
              <a:pathLst>
                <a:path w="3216" h="11312" extrusionOk="0">
                  <a:moveTo>
                    <a:pt x="3216" y="1"/>
                  </a:moveTo>
                  <a:lnTo>
                    <a:pt x="2489" y="2525"/>
                  </a:lnTo>
                  <a:lnTo>
                    <a:pt x="2394" y="2811"/>
                  </a:lnTo>
                  <a:lnTo>
                    <a:pt x="1" y="11204"/>
                  </a:lnTo>
                  <a:cubicBezTo>
                    <a:pt x="108" y="11216"/>
                    <a:pt x="191" y="11252"/>
                    <a:pt x="287" y="11312"/>
                  </a:cubicBezTo>
                  <a:lnTo>
                    <a:pt x="2644" y="3001"/>
                  </a:lnTo>
                  <a:lnTo>
                    <a:pt x="2739" y="2703"/>
                  </a:lnTo>
                  <a:lnTo>
                    <a:pt x="3216" y="1072"/>
                  </a:lnTo>
                  <a:lnTo>
                    <a:pt x="3216" y="1"/>
                  </a:lnTo>
                  <a:close/>
                </a:path>
              </a:pathLst>
            </a:custGeom>
            <a:solidFill>
              <a:srgbClr val="CBD7D8"/>
            </a:solidFill>
            <a:ln>
              <a:noFill/>
            </a:ln>
          </p:spPr>
          <p:txBody>
            <a:bodyPr spcFirstLastPara="1" wrap="square" lIns="91425" tIns="91425" rIns="91425" bIns="91425"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dirty="0">
                <a:ln>
                  <a:noFill/>
                </a:ln>
                <a:solidFill>
                  <a:srgbClr val="000000"/>
                </a:solidFill>
                <a:effectLst/>
                <a:uLnTx/>
                <a:uFillTx/>
                <a:latin typeface="Arial"/>
                <a:cs typeface="Arial"/>
                <a:sym typeface="Arial"/>
              </a:endParaRPr>
            </a:p>
          </p:txBody>
        </p:sp>
        <p:sp>
          <p:nvSpPr>
            <p:cNvPr id="150" name="Google Shape;150;p2"/>
            <p:cNvSpPr/>
            <p:nvPr/>
          </p:nvSpPr>
          <p:spPr>
            <a:xfrm>
              <a:off x="6443950" y="4280425"/>
              <a:ext cx="42875" cy="292625"/>
            </a:xfrm>
            <a:custGeom>
              <a:avLst/>
              <a:gdLst/>
              <a:ahLst/>
              <a:cxnLst/>
              <a:rect l="l" t="t" r="r" b="b"/>
              <a:pathLst>
                <a:path w="1715" h="11705" extrusionOk="0">
                  <a:moveTo>
                    <a:pt x="298" y="0"/>
                  </a:moveTo>
                  <a:cubicBezTo>
                    <a:pt x="191" y="36"/>
                    <a:pt x="108" y="48"/>
                    <a:pt x="0" y="48"/>
                  </a:cubicBezTo>
                  <a:lnTo>
                    <a:pt x="1417" y="11704"/>
                  </a:lnTo>
                  <a:cubicBezTo>
                    <a:pt x="1475" y="11696"/>
                    <a:pt x="1538" y="11682"/>
                    <a:pt x="1599" y="11682"/>
                  </a:cubicBezTo>
                  <a:cubicBezTo>
                    <a:pt x="1626" y="11682"/>
                    <a:pt x="1653" y="11685"/>
                    <a:pt x="1679" y="11692"/>
                  </a:cubicBezTo>
                  <a:lnTo>
                    <a:pt x="1715" y="11692"/>
                  </a:lnTo>
                  <a:lnTo>
                    <a:pt x="298" y="0"/>
                  </a:lnTo>
                  <a:close/>
                </a:path>
              </a:pathLst>
            </a:custGeom>
            <a:solidFill>
              <a:srgbClr val="CBD7D8"/>
            </a:solidFill>
            <a:ln>
              <a:noFill/>
            </a:ln>
          </p:spPr>
          <p:txBody>
            <a:bodyPr spcFirstLastPara="1" wrap="square" lIns="91425" tIns="91425" rIns="91425" bIns="91425"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dirty="0">
                <a:ln>
                  <a:noFill/>
                </a:ln>
                <a:solidFill>
                  <a:srgbClr val="000000"/>
                </a:solidFill>
                <a:effectLst/>
                <a:uLnTx/>
                <a:uFillTx/>
                <a:latin typeface="Arial"/>
                <a:cs typeface="Arial"/>
                <a:sym typeface="Arial"/>
              </a:endParaRPr>
            </a:p>
          </p:txBody>
        </p:sp>
        <p:sp>
          <p:nvSpPr>
            <p:cNvPr id="151" name="Google Shape;151;p2"/>
            <p:cNvSpPr/>
            <p:nvPr/>
          </p:nvSpPr>
          <p:spPr>
            <a:xfrm>
              <a:off x="6486800" y="4208675"/>
              <a:ext cx="118200" cy="365250"/>
            </a:xfrm>
            <a:custGeom>
              <a:avLst/>
              <a:gdLst/>
              <a:ahLst/>
              <a:cxnLst/>
              <a:rect l="l" t="t" r="r" b="b"/>
              <a:pathLst>
                <a:path w="4728" h="14610" extrusionOk="0">
                  <a:moveTo>
                    <a:pt x="4442" y="1"/>
                  </a:moveTo>
                  <a:lnTo>
                    <a:pt x="1" y="14574"/>
                  </a:lnTo>
                  <a:cubicBezTo>
                    <a:pt x="37" y="14586"/>
                    <a:pt x="84" y="14586"/>
                    <a:pt x="108" y="14610"/>
                  </a:cubicBezTo>
                  <a:lnTo>
                    <a:pt x="430" y="14181"/>
                  </a:lnTo>
                  <a:lnTo>
                    <a:pt x="4704" y="215"/>
                  </a:lnTo>
                  <a:lnTo>
                    <a:pt x="4728" y="108"/>
                  </a:lnTo>
                  <a:cubicBezTo>
                    <a:pt x="4621" y="96"/>
                    <a:pt x="4537" y="48"/>
                    <a:pt x="4442" y="1"/>
                  </a:cubicBezTo>
                  <a:close/>
                </a:path>
              </a:pathLst>
            </a:custGeom>
            <a:solidFill>
              <a:srgbClr val="CBD7D8"/>
            </a:solidFill>
            <a:ln>
              <a:noFill/>
            </a:ln>
          </p:spPr>
          <p:txBody>
            <a:bodyPr spcFirstLastPara="1" wrap="square" lIns="91425" tIns="91425" rIns="91425" bIns="91425"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dirty="0">
                <a:ln>
                  <a:noFill/>
                </a:ln>
                <a:solidFill>
                  <a:srgbClr val="000000"/>
                </a:solidFill>
                <a:effectLst/>
                <a:uLnTx/>
                <a:uFillTx/>
                <a:latin typeface="Arial"/>
                <a:cs typeface="Arial"/>
                <a:sym typeface="Arial"/>
              </a:endParaRPr>
            </a:p>
          </p:txBody>
        </p:sp>
        <p:sp>
          <p:nvSpPr>
            <p:cNvPr id="152" name="Google Shape;152;p2"/>
            <p:cNvSpPr/>
            <p:nvPr/>
          </p:nvSpPr>
          <p:spPr>
            <a:xfrm>
              <a:off x="6475500" y="4189625"/>
              <a:ext cx="112550" cy="56575"/>
            </a:xfrm>
            <a:custGeom>
              <a:avLst/>
              <a:gdLst/>
              <a:ahLst/>
              <a:cxnLst/>
              <a:rect l="l" t="t" r="r" b="b"/>
              <a:pathLst>
                <a:path w="4502" h="2263" extrusionOk="0">
                  <a:moveTo>
                    <a:pt x="4418" y="1"/>
                  </a:moveTo>
                  <a:lnTo>
                    <a:pt x="0" y="1965"/>
                  </a:lnTo>
                  <a:cubicBezTo>
                    <a:pt x="36" y="2061"/>
                    <a:pt x="48" y="2168"/>
                    <a:pt x="60" y="2263"/>
                  </a:cubicBezTo>
                  <a:lnTo>
                    <a:pt x="4501" y="298"/>
                  </a:lnTo>
                  <a:cubicBezTo>
                    <a:pt x="4453" y="215"/>
                    <a:pt x="4442" y="108"/>
                    <a:pt x="4418" y="1"/>
                  </a:cubicBezTo>
                  <a:close/>
                </a:path>
              </a:pathLst>
            </a:custGeom>
            <a:solidFill>
              <a:srgbClr val="CBD7D8"/>
            </a:solidFill>
            <a:ln>
              <a:noFill/>
            </a:ln>
          </p:spPr>
          <p:txBody>
            <a:bodyPr spcFirstLastPara="1" wrap="square" lIns="91425" tIns="91425" rIns="91425" bIns="91425"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dirty="0">
                <a:ln>
                  <a:noFill/>
                </a:ln>
                <a:solidFill>
                  <a:srgbClr val="000000"/>
                </a:solidFill>
                <a:effectLst/>
                <a:uLnTx/>
                <a:uFillTx/>
                <a:latin typeface="Arial"/>
                <a:cs typeface="Arial"/>
                <a:sym typeface="Arial"/>
              </a:endParaRPr>
            </a:p>
          </p:txBody>
        </p:sp>
        <p:sp>
          <p:nvSpPr>
            <p:cNvPr id="153" name="Google Shape;153;p2"/>
            <p:cNvSpPr/>
            <p:nvPr/>
          </p:nvSpPr>
          <p:spPr>
            <a:xfrm>
              <a:off x="6626125" y="4142000"/>
              <a:ext cx="67575" cy="36350"/>
            </a:xfrm>
            <a:custGeom>
              <a:avLst/>
              <a:gdLst/>
              <a:ahLst/>
              <a:cxnLst/>
              <a:rect l="l" t="t" r="r" b="b"/>
              <a:pathLst>
                <a:path w="2703" h="1454" extrusionOk="0">
                  <a:moveTo>
                    <a:pt x="2703" y="1"/>
                  </a:moveTo>
                  <a:lnTo>
                    <a:pt x="0" y="1191"/>
                  </a:lnTo>
                  <a:cubicBezTo>
                    <a:pt x="60" y="1287"/>
                    <a:pt x="119" y="1358"/>
                    <a:pt x="167" y="1453"/>
                  </a:cubicBezTo>
                  <a:lnTo>
                    <a:pt x="2703" y="334"/>
                  </a:lnTo>
                  <a:lnTo>
                    <a:pt x="2703" y="1"/>
                  </a:lnTo>
                  <a:close/>
                </a:path>
              </a:pathLst>
            </a:custGeom>
            <a:solidFill>
              <a:srgbClr val="CBD7D8"/>
            </a:solidFill>
            <a:ln>
              <a:noFill/>
            </a:ln>
          </p:spPr>
          <p:txBody>
            <a:bodyPr spcFirstLastPara="1" wrap="square" lIns="91425" tIns="91425" rIns="91425" bIns="91425"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dirty="0">
                <a:ln>
                  <a:noFill/>
                </a:ln>
                <a:solidFill>
                  <a:srgbClr val="000000"/>
                </a:solidFill>
                <a:effectLst/>
                <a:uLnTx/>
                <a:uFillTx/>
                <a:latin typeface="Arial"/>
                <a:cs typeface="Arial"/>
                <a:sym typeface="Arial"/>
              </a:endParaRPr>
            </a:p>
          </p:txBody>
        </p:sp>
        <p:sp>
          <p:nvSpPr>
            <p:cNvPr id="154" name="Google Shape;154;p2"/>
            <p:cNvSpPr/>
            <p:nvPr/>
          </p:nvSpPr>
          <p:spPr>
            <a:xfrm>
              <a:off x="6489775" y="4289950"/>
              <a:ext cx="203925" cy="288750"/>
            </a:xfrm>
            <a:custGeom>
              <a:avLst/>
              <a:gdLst/>
              <a:ahLst/>
              <a:cxnLst/>
              <a:rect l="l" t="t" r="r" b="b"/>
              <a:pathLst>
                <a:path w="8157" h="11550" extrusionOk="0">
                  <a:moveTo>
                    <a:pt x="8157" y="0"/>
                  </a:moveTo>
                  <a:lnTo>
                    <a:pt x="311" y="10930"/>
                  </a:lnTo>
                  <a:lnTo>
                    <a:pt x="1" y="11371"/>
                  </a:lnTo>
                  <a:cubicBezTo>
                    <a:pt x="84" y="11406"/>
                    <a:pt x="180" y="11466"/>
                    <a:pt x="239" y="11549"/>
                  </a:cubicBezTo>
                  <a:lnTo>
                    <a:pt x="8157" y="500"/>
                  </a:lnTo>
                  <a:lnTo>
                    <a:pt x="8157" y="0"/>
                  </a:lnTo>
                  <a:close/>
                </a:path>
              </a:pathLst>
            </a:custGeom>
            <a:solidFill>
              <a:srgbClr val="CBD7D8"/>
            </a:solidFill>
            <a:ln>
              <a:noFill/>
            </a:ln>
          </p:spPr>
          <p:txBody>
            <a:bodyPr spcFirstLastPara="1" wrap="square" lIns="91425" tIns="91425" rIns="91425" bIns="91425"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dirty="0">
                <a:ln>
                  <a:noFill/>
                </a:ln>
                <a:solidFill>
                  <a:srgbClr val="000000"/>
                </a:solidFill>
                <a:effectLst/>
                <a:uLnTx/>
                <a:uFillTx/>
                <a:latin typeface="Arial"/>
                <a:cs typeface="Arial"/>
                <a:sym typeface="Arial"/>
              </a:endParaRPr>
            </a:p>
          </p:txBody>
        </p:sp>
        <p:sp>
          <p:nvSpPr>
            <p:cNvPr id="155" name="Google Shape;155;p2"/>
            <p:cNvSpPr/>
            <p:nvPr/>
          </p:nvSpPr>
          <p:spPr>
            <a:xfrm>
              <a:off x="6585925" y="4164825"/>
              <a:ext cx="47350" cy="46925"/>
            </a:xfrm>
            <a:custGeom>
              <a:avLst/>
              <a:gdLst/>
              <a:ahLst/>
              <a:cxnLst/>
              <a:rect l="l" t="t" r="r" b="b"/>
              <a:pathLst>
                <a:path w="1894" h="1877" extrusionOk="0">
                  <a:moveTo>
                    <a:pt x="941" y="0"/>
                  </a:moveTo>
                  <a:cubicBezTo>
                    <a:pt x="489" y="0"/>
                    <a:pt x="98" y="315"/>
                    <a:pt x="25" y="779"/>
                  </a:cubicBezTo>
                  <a:cubicBezTo>
                    <a:pt x="1" y="850"/>
                    <a:pt x="1" y="921"/>
                    <a:pt x="1" y="993"/>
                  </a:cubicBezTo>
                  <a:cubicBezTo>
                    <a:pt x="1" y="1100"/>
                    <a:pt x="36" y="1195"/>
                    <a:pt x="84" y="1290"/>
                  </a:cubicBezTo>
                  <a:cubicBezTo>
                    <a:pt x="155" y="1493"/>
                    <a:pt x="298" y="1648"/>
                    <a:pt x="501" y="1755"/>
                  </a:cubicBezTo>
                  <a:cubicBezTo>
                    <a:pt x="584" y="1802"/>
                    <a:pt x="679" y="1826"/>
                    <a:pt x="775" y="1862"/>
                  </a:cubicBezTo>
                  <a:cubicBezTo>
                    <a:pt x="810" y="1862"/>
                    <a:pt x="858" y="1874"/>
                    <a:pt x="882" y="1874"/>
                  </a:cubicBezTo>
                  <a:cubicBezTo>
                    <a:pt x="905" y="1876"/>
                    <a:pt x="927" y="1876"/>
                    <a:pt x="950" y="1876"/>
                  </a:cubicBezTo>
                  <a:cubicBezTo>
                    <a:pt x="1387" y="1876"/>
                    <a:pt x="1779" y="1553"/>
                    <a:pt x="1870" y="1112"/>
                  </a:cubicBezTo>
                  <a:cubicBezTo>
                    <a:pt x="1894" y="921"/>
                    <a:pt x="1870" y="719"/>
                    <a:pt x="1787" y="552"/>
                  </a:cubicBezTo>
                  <a:cubicBezTo>
                    <a:pt x="1751" y="457"/>
                    <a:pt x="1691" y="374"/>
                    <a:pt x="1632" y="302"/>
                  </a:cubicBezTo>
                  <a:cubicBezTo>
                    <a:pt x="1572" y="219"/>
                    <a:pt x="1477" y="159"/>
                    <a:pt x="1406" y="124"/>
                  </a:cubicBezTo>
                  <a:cubicBezTo>
                    <a:pt x="1310" y="76"/>
                    <a:pt x="1227" y="40"/>
                    <a:pt x="1120" y="17"/>
                  </a:cubicBezTo>
                  <a:cubicBezTo>
                    <a:pt x="1060" y="6"/>
                    <a:pt x="1000" y="0"/>
                    <a:pt x="941" y="0"/>
                  </a:cubicBezTo>
                  <a:close/>
                </a:path>
              </a:pathLst>
            </a:custGeom>
            <a:solidFill>
              <a:srgbClr val="8E0404"/>
            </a:solidFill>
            <a:ln>
              <a:noFill/>
            </a:ln>
          </p:spPr>
          <p:txBody>
            <a:bodyPr spcFirstLastPara="1" wrap="square" lIns="91425" tIns="91425" rIns="91425" bIns="91425"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dirty="0">
                <a:ln>
                  <a:noFill/>
                </a:ln>
                <a:solidFill>
                  <a:srgbClr val="000000"/>
                </a:solidFill>
                <a:effectLst/>
                <a:uLnTx/>
                <a:uFillTx/>
                <a:latin typeface="Arial"/>
                <a:cs typeface="Arial"/>
                <a:sym typeface="Arial"/>
              </a:endParaRPr>
            </a:p>
          </p:txBody>
        </p:sp>
        <p:sp>
          <p:nvSpPr>
            <p:cNvPr id="156" name="Google Shape;156;p2"/>
            <p:cNvSpPr/>
            <p:nvPr/>
          </p:nvSpPr>
          <p:spPr>
            <a:xfrm>
              <a:off x="6407925" y="4215525"/>
              <a:ext cx="69375" cy="65800"/>
            </a:xfrm>
            <a:custGeom>
              <a:avLst/>
              <a:gdLst/>
              <a:ahLst/>
              <a:cxnLst/>
              <a:rect l="l" t="t" r="r" b="b"/>
              <a:pathLst>
                <a:path w="2775" h="2632" extrusionOk="0">
                  <a:moveTo>
                    <a:pt x="1489" y="1"/>
                  </a:moveTo>
                  <a:cubicBezTo>
                    <a:pt x="1263" y="1"/>
                    <a:pt x="1049" y="36"/>
                    <a:pt x="870" y="120"/>
                  </a:cubicBezTo>
                  <a:cubicBezTo>
                    <a:pt x="787" y="155"/>
                    <a:pt x="691" y="203"/>
                    <a:pt x="620" y="263"/>
                  </a:cubicBezTo>
                  <a:cubicBezTo>
                    <a:pt x="370" y="453"/>
                    <a:pt x="191" y="739"/>
                    <a:pt x="132" y="1060"/>
                  </a:cubicBezTo>
                  <a:cubicBezTo>
                    <a:pt x="1" y="1775"/>
                    <a:pt x="477" y="2477"/>
                    <a:pt x="1203" y="2608"/>
                  </a:cubicBezTo>
                  <a:cubicBezTo>
                    <a:pt x="1275" y="2632"/>
                    <a:pt x="1370" y="2632"/>
                    <a:pt x="1441" y="2632"/>
                  </a:cubicBezTo>
                  <a:cubicBezTo>
                    <a:pt x="1549" y="2632"/>
                    <a:pt x="1632" y="2608"/>
                    <a:pt x="1739" y="2596"/>
                  </a:cubicBezTo>
                  <a:cubicBezTo>
                    <a:pt x="2239" y="2477"/>
                    <a:pt x="2644" y="2072"/>
                    <a:pt x="2751" y="1537"/>
                  </a:cubicBezTo>
                  <a:cubicBezTo>
                    <a:pt x="2763" y="1441"/>
                    <a:pt x="2775" y="1322"/>
                    <a:pt x="2763" y="1215"/>
                  </a:cubicBezTo>
                  <a:cubicBezTo>
                    <a:pt x="2763" y="1108"/>
                    <a:pt x="2739" y="1001"/>
                    <a:pt x="2703" y="917"/>
                  </a:cubicBezTo>
                  <a:cubicBezTo>
                    <a:pt x="2573" y="501"/>
                    <a:pt x="2227" y="155"/>
                    <a:pt x="1787" y="36"/>
                  </a:cubicBezTo>
                  <a:cubicBezTo>
                    <a:pt x="1751" y="24"/>
                    <a:pt x="1727" y="24"/>
                    <a:pt x="1680" y="13"/>
                  </a:cubicBezTo>
                  <a:cubicBezTo>
                    <a:pt x="1620" y="1"/>
                    <a:pt x="1560" y="1"/>
                    <a:pt x="1489" y="1"/>
                  </a:cubicBezTo>
                  <a:close/>
                </a:path>
              </a:pathLst>
            </a:custGeom>
            <a:solidFill>
              <a:srgbClr val="8E0404"/>
            </a:solidFill>
            <a:ln>
              <a:noFill/>
            </a:ln>
          </p:spPr>
          <p:txBody>
            <a:bodyPr spcFirstLastPara="1" wrap="square" lIns="91425" tIns="91425" rIns="91425" bIns="91425"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dirty="0">
                <a:ln>
                  <a:noFill/>
                </a:ln>
                <a:solidFill>
                  <a:srgbClr val="000000"/>
                </a:solidFill>
                <a:effectLst/>
                <a:uLnTx/>
                <a:uFillTx/>
                <a:latin typeface="Arial"/>
                <a:cs typeface="Arial"/>
                <a:sym typeface="Arial"/>
              </a:endParaRPr>
            </a:p>
          </p:txBody>
        </p:sp>
        <p:sp>
          <p:nvSpPr>
            <p:cNvPr id="157" name="Google Shape;157;p2"/>
            <p:cNvSpPr/>
            <p:nvPr/>
          </p:nvSpPr>
          <p:spPr>
            <a:xfrm>
              <a:off x="4666950" y="3657525"/>
              <a:ext cx="11925" cy="12150"/>
            </a:xfrm>
            <a:custGeom>
              <a:avLst/>
              <a:gdLst/>
              <a:ahLst/>
              <a:cxnLst/>
              <a:rect l="l" t="t" r="r" b="b"/>
              <a:pathLst>
                <a:path w="477" h="486" extrusionOk="0">
                  <a:moveTo>
                    <a:pt x="233" y="1"/>
                  </a:moveTo>
                  <a:cubicBezTo>
                    <a:pt x="128" y="1"/>
                    <a:pt x="22" y="87"/>
                    <a:pt x="12" y="199"/>
                  </a:cubicBezTo>
                  <a:cubicBezTo>
                    <a:pt x="0" y="247"/>
                    <a:pt x="12" y="306"/>
                    <a:pt x="24" y="354"/>
                  </a:cubicBezTo>
                  <a:cubicBezTo>
                    <a:pt x="60" y="413"/>
                    <a:pt x="119" y="461"/>
                    <a:pt x="203" y="485"/>
                  </a:cubicBezTo>
                  <a:cubicBezTo>
                    <a:pt x="213" y="486"/>
                    <a:pt x="223" y="486"/>
                    <a:pt x="233" y="486"/>
                  </a:cubicBezTo>
                  <a:cubicBezTo>
                    <a:pt x="362" y="486"/>
                    <a:pt x="465" y="416"/>
                    <a:pt x="476" y="294"/>
                  </a:cubicBezTo>
                  <a:lnTo>
                    <a:pt x="476" y="187"/>
                  </a:lnTo>
                  <a:cubicBezTo>
                    <a:pt x="429" y="92"/>
                    <a:pt x="369" y="20"/>
                    <a:pt x="286" y="8"/>
                  </a:cubicBezTo>
                  <a:cubicBezTo>
                    <a:pt x="269" y="3"/>
                    <a:pt x="251" y="1"/>
                    <a:pt x="233" y="1"/>
                  </a:cubicBezTo>
                  <a:close/>
                </a:path>
              </a:pathLst>
            </a:custGeom>
            <a:solidFill>
              <a:srgbClr val="8E0404"/>
            </a:solidFill>
            <a:ln>
              <a:noFill/>
            </a:ln>
          </p:spPr>
          <p:txBody>
            <a:bodyPr spcFirstLastPara="1" wrap="square" lIns="91425" tIns="91425" rIns="91425" bIns="91425"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dirty="0">
                <a:ln>
                  <a:noFill/>
                </a:ln>
                <a:solidFill>
                  <a:srgbClr val="000000"/>
                </a:solidFill>
                <a:effectLst/>
                <a:uLnTx/>
                <a:uFillTx/>
                <a:latin typeface="Arial"/>
                <a:cs typeface="Arial"/>
                <a:sym typeface="Arial"/>
              </a:endParaRPr>
            </a:p>
          </p:txBody>
        </p:sp>
        <p:sp>
          <p:nvSpPr>
            <p:cNvPr id="158" name="Google Shape;158;p2"/>
            <p:cNvSpPr/>
            <p:nvPr/>
          </p:nvSpPr>
          <p:spPr>
            <a:xfrm>
              <a:off x="5526275" y="3907750"/>
              <a:ext cx="25325" cy="23650"/>
            </a:xfrm>
            <a:custGeom>
              <a:avLst/>
              <a:gdLst/>
              <a:ahLst/>
              <a:cxnLst/>
              <a:rect l="l" t="t" r="r" b="b"/>
              <a:pathLst>
                <a:path w="1013" h="946" extrusionOk="0">
                  <a:moveTo>
                    <a:pt x="512" y="1"/>
                  </a:moveTo>
                  <a:cubicBezTo>
                    <a:pt x="286" y="13"/>
                    <a:pt x="84" y="167"/>
                    <a:pt x="48" y="382"/>
                  </a:cubicBezTo>
                  <a:cubicBezTo>
                    <a:pt x="0" y="644"/>
                    <a:pt x="179" y="894"/>
                    <a:pt x="441" y="941"/>
                  </a:cubicBezTo>
                  <a:cubicBezTo>
                    <a:pt x="462" y="944"/>
                    <a:pt x="484" y="946"/>
                    <a:pt x="505" y="946"/>
                  </a:cubicBezTo>
                  <a:cubicBezTo>
                    <a:pt x="732" y="946"/>
                    <a:pt x="945" y="777"/>
                    <a:pt x="989" y="548"/>
                  </a:cubicBezTo>
                  <a:cubicBezTo>
                    <a:pt x="1012" y="370"/>
                    <a:pt x="941" y="191"/>
                    <a:pt x="798" y="84"/>
                  </a:cubicBezTo>
                  <a:cubicBezTo>
                    <a:pt x="739" y="48"/>
                    <a:pt x="679" y="13"/>
                    <a:pt x="584" y="1"/>
                  </a:cubicBezTo>
                  <a:close/>
                </a:path>
              </a:pathLst>
            </a:custGeom>
            <a:solidFill>
              <a:srgbClr val="8E0404"/>
            </a:solidFill>
            <a:ln>
              <a:noFill/>
            </a:ln>
          </p:spPr>
          <p:txBody>
            <a:bodyPr spcFirstLastPara="1" wrap="square" lIns="91425" tIns="91425" rIns="91425" bIns="91425"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dirty="0">
                <a:ln>
                  <a:noFill/>
                </a:ln>
                <a:solidFill>
                  <a:srgbClr val="000000"/>
                </a:solidFill>
                <a:effectLst/>
                <a:uLnTx/>
                <a:uFillTx/>
                <a:latin typeface="Arial"/>
                <a:cs typeface="Arial"/>
                <a:sym typeface="Arial"/>
              </a:endParaRPr>
            </a:p>
          </p:txBody>
        </p:sp>
        <p:sp>
          <p:nvSpPr>
            <p:cNvPr id="159" name="Google Shape;159;p2"/>
            <p:cNvSpPr/>
            <p:nvPr/>
          </p:nvSpPr>
          <p:spPr>
            <a:xfrm>
              <a:off x="6515675" y="3702325"/>
              <a:ext cx="35450" cy="33100"/>
            </a:xfrm>
            <a:custGeom>
              <a:avLst/>
              <a:gdLst/>
              <a:ahLst/>
              <a:cxnLst/>
              <a:rect l="l" t="t" r="r" b="b"/>
              <a:pathLst>
                <a:path w="1418" h="1324" extrusionOk="0">
                  <a:moveTo>
                    <a:pt x="679" y="0"/>
                  </a:moveTo>
                  <a:cubicBezTo>
                    <a:pt x="563" y="0"/>
                    <a:pt x="454" y="33"/>
                    <a:pt x="358" y="86"/>
                  </a:cubicBezTo>
                  <a:cubicBezTo>
                    <a:pt x="275" y="133"/>
                    <a:pt x="191" y="205"/>
                    <a:pt x="132" y="276"/>
                  </a:cubicBezTo>
                  <a:cubicBezTo>
                    <a:pt x="96" y="360"/>
                    <a:pt x="48" y="443"/>
                    <a:pt x="37" y="538"/>
                  </a:cubicBezTo>
                  <a:cubicBezTo>
                    <a:pt x="1" y="717"/>
                    <a:pt x="48" y="907"/>
                    <a:pt x="156" y="1038"/>
                  </a:cubicBezTo>
                  <a:cubicBezTo>
                    <a:pt x="215" y="1145"/>
                    <a:pt x="287" y="1205"/>
                    <a:pt x="370" y="1252"/>
                  </a:cubicBezTo>
                  <a:cubicBezTo>
                    <a:pt x="429" y="1276"/>
                    <a:pt x="513" y="1312"/>
                    <a:pt x="572" y="1312"/>
                  </a:cubicBezTo>
                  <a:cubicBezTo>
                    <a:pt x="608" y="1324"/>
                    <a:pt x="656" y="1324"/>
                    <a:pt x="703" y="1324"/>
                  </a:cubicBezTo>
                  <a:cubicBezTo>
                    <a:pt x="810" y="1324"/>
                    <a:pt x="894" y="1300"/>
                    <a:pt x="989" y="1252"/>
                  </a:cubicBezTo>
                  <a:cubicBezTo>
                    <a:pt x="1168" y="1157"/>
                    <a:pt x="1299" y="979"/>
                    <a:pt x="1346" y="776"/>
                  </a:cubicBezTo>
                  <a:cubicBezTo>
                    <a:pt x="1418" y="419"/>
                    <a:pt x="1168" y="62"/>
                    <a:pt x="810" y="14"/>
                  </a:cubicBezTo>
                  <a:cubicBezTo>
                    <a:pt x="766" y="5"/>
                    <a:pt x="722" y="0"/>
                    <a:pt x="679" y="0"/>
                  </a:cubicBezTo>
                  <a:close/>
                </a:path>
              </a:pathLst>
            </a:custGeom>
            <a:solidFill>
              <a:srgbClr val="8E0404"/>
            </a:solidFill>
            <a:ln>
              <a:noFill/>
            </a:ln>
          </p:spPr>
          <p:txBody>
            <a:bodyPr spcFirstLastPara="1" wrap="square" lIns="91425" tIns="91425" rIns="91425" bIns="91425"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dirty="0">
                <a:ln>
                  <a:noFill/>
                </a:ln>
                <a:solidFill>
                  <a:srgbClr val="000000"/>
                </a:solidFill>
                <a:effectLst/>
                <a:uLnTx/>
                <a:uFillTx/>
                <a:latin typeface="Arial"/>
                <a:cs typeface="Arial"/>
                <a:sym typeface="Arial"/>
              </a:endParaRPr>
            </a:p>
          </p:txBody>
        </p:sp>
        <p:sp>
          <p:nvSpPr>
            <p:cNvPr id="160" name="Google Shape;160;p2"/>
            <p:cNvSpPr/>
            <p:nvPr/>
          </p:nvSpPr>
          <p:spPr>
            <a:xfrm>
              <a:off x="6265350" y="3971075"/>
              <a:ext cx="33375" cy="33075"/>
            </a:xfrm>
            <a:custGeom>
              <a:avLst/>
              <a:gdLst/>
              <a:ahLst/>
              <a:cxnLst/>
              <a:rect l="l" t="t" r="r" b="b"/>
              <a:pathLst>
                <a:path w="1335" h="1323" extrusionOk="0">
                  <a:moveTo>
                    <a:pt x="652" y="1"/>
                  </a:moveTo>
                  <a:cubicBezTo>
                    <a:pt x="556" y="1"/>
                    <a:pt x="466" y="26"/>
                    <a:pt x="382" y="51"/>
                  </a:cubicBezTo>
                  <a:cubicBezTo>
                    <a:pt x="298" y="99"/>
                    <a:pt x="227" y="158"/>
                    <a:pt x="144" y="230"/>
                  </a:cubicBezTo>
                  <a:cubicBezTo>
                    <a:pt x="84" y="289"/>
                    <a:pt x="48" y="385"/>
                    <a:pt x="24" y="468"/>
                  </a:cubicBezTo>
                  <a:cubicBezTo>
                    <a:pt x="24" y="504"/>
                    <a:pt x="13" y="516"/>
                    <a:pt x="13" y="551"/>
                  </a:cubicBezTo>
                  <a:cubicBezTo>
                    <a:pt x="1" y="623"/>
                    <a:pt x="1" y="694"/>
                    <a:pt x="13" y="766"/>
                  </a:cubicBezTo>
                  <a:cubicBezTo>
                    <a:pt x="60" y="1039"/>
                    <a:pt x="263" y="1278"/>
                    <a:pt x="548" y="1301"/>
                  </a:cubicBezTo>
                  <a:cubicBezTo>
                    <a:pt x="595" y="1316"/>
                    <a:pt x="642" y="1322"/>
                    <a:pt x="689" y="1322"/>
                  </a:cubicBezTo>
                  <a:cubicBezTo>
                    <a:pt x="759" y="1322"/>
                    <a:pt x="829" y="1306"/>
                    <a:pt x="894" y="1278"/>
                  </a:cubicBezTo>
                  <a:cubicBezTo>
                    <a:pt x="977" y="1242"/>
                    <a:pt x="1072" y="1182"/>
                    <a:pt x="1144" y="1111"/>
                  </a:cubicBezTo>
                  <a:cubicBezTo>
                    <a:pt x="1251" y="1039"/>
                    <a:pt x="1310" y="920"/>
                    <a:pt x="1322" y="789"/>
                  </a:cubicBezTo>
                  <a:cubicBezTo>
                    <a:pt x="1334" y="706"/>
                    <a:pt x="1334" y="647"/>
                    <a:pt x="1322" y="575"/>
                  </a:cubicBezTo>
                  <a:cubicBezTo>
                    <a:pt x="1310" y="468"/>
                    <a:pt x="1275" y="385"/>
                    <a:pt x="1215" y="289"/>
                  </a:cubicBezTo>
                  <a:cubicBezTo>
                    <a:pt x="1179" y="218"/>
                    <a:pt x="1096" y="147"/>
                    <a:pt x="1025" y="99"/>
                  </a:cubicBezTo>
                  <a:cubicBezTo>
                    <a:pt x="953" y="51"/>
                    <a:pt x="858" y="27"/>
                    <a:pt x="775" y="16"/>
                  </a:cubicBezTo>
                  <a:cubicBezTo>
                    <a:pt x="733" y="5"/>
                    <a:pt x="692" y="1"/>
                    <a:pt x="652" y="1"/>
                  </a:cubicBezTo>
                  <a:close/>
                </a:path>
              </a:pathLst>
            </a:custGeom>
            <a:solidFill>
              <a:srgbClr val="8E0404"/>
            </a:solidFill>
            <a:ln>
              <a:noFill/>
            </a:ln>
          </p:spPr>
          <p:txBody>
            <a:bodyPr spcFirstLastPara="1" wrap="square" lIns="91425" tIns="91425" rIns="91425" bIns="91425"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dirty="0">
                <a:ln>
                  <a:noFill/>
                </a:ln>
                <a:solidFill>
                  <a:srgbClr val="000000"/>
                </a:solidFill>
                <a:effectLst/>
                <a:uLnTx/>
                <a:uFillTx/>
                <a:latin typeface="Arial"/>
                <a:cs typeface="Arial"/>
                <a:sym typeface="Arial"/>
              </a:endParaRPr>
            </a:p>
          </p:txBody>
        </p:sp>
        <p:sp>
          <p:nvSpPr>
            <p:cNvPr id="161" name="Google Shape;161;p2"/>
            <p:cNvSpPr/>
            <p:nvPr/>
          </p:nvSpPr>
          <p:spPr>
            <a:xfrm>
              <a:off x="6376075" y="3733725"/>
              <a:ext cx="25025" cy="23625"/>
            </a:xfrm>
            <a:custGeom>
              <a:avLst/>
              <a:gdLst/>
              <a:ahLst/>
              <a:cxnLst/>
              <a:rect l="l" t="t" r="r" b="b"/>
              <a:pathLst>
                <a:path w="1001" h="945" extrusionOk="0">
                  <a:moveTo>
                    <a:pt x="490" y="1"/>
                  </a:moveTo>
                  <a:cubicBezTo>
                    <a:pt x="268" y="1"/>
                    <a:pt x="56" y="168"/>
                    <a:pt x="25" y="401"/>
                  </a:cubicBezTo>
                  <a:cubicBezTo>
                    <a:pt x="25" y="425"/>
                    <a:pt x="1" y="473"/>
                    <a:pt x="1" y="497"/>
                  </a:cubicBezTo>
                  <a:cubicBezTo>
                    <a:pt x="1" y="604"/>
                    <a:pt x="48" y="699"/>
                    <a:pt x="108" y="770"/>
                  </a:cubicBezTo>
                  <a:cubicBezTo>
                    <a:pt x="179" y="830"/>
                    <a:pt x="263" y="889"/>
                    <a:pt x="358" y="913"/>
                  </a:cubicBezTo>
                  <a:cubicBezTo>
                    <a:pt x="370" y="913"/>
                    <a:pt x="394" y="937"/>
                    <a:pt x="406" y="937"/>
                  </a:cubicBezTo>
                  <a:cubicBezTo>
                    <a:pt x="436" y="941"/>
                    <a:pt x="467" y="944"/>
                    <a:pt x="497" y="944"/>
                  </a:cubicBezTo>
                  <a:cubicBezTo>
                    <a:pt x="550" y="944"/>
                    <a:pt x="603" y="936"/>
                    <a:pt x="656" y="913"/>
                  </a:cubicBezTo>
                  <a:cubicBezTo>
                    <a:pt x="810" y="854"/>
                    <a:pt x="929" y="723"/>
                    <a:pt x="953" y="556"/>
                  </a:cubicBezTo>
                  <a:cubicBezTo>
                    <a:pt x="1001" y="306"/>
                    <a:pt x="834" y="56"/>
                    <a:pt x="572" y="8"/>
                  </a:cubicBezTo>
                  <a:cubicBezTo>
                    <a:pt x="545" y="3"/>
                    <a:pt x="518" y="1"/>
                    <a:pt x="490" y="1"/>
                  </a:cubicBezTo>
                  <a:close/>
                </a:path>
              </a:pathLst>
            </a:custGeom>
            <a:solidFill>
              <a:srgbClr val="8E0404"/>
            </a:solidFill>
            <a:ln>
              <a:noFill/>
            </a:ln>
          </p:spPr>
          <p:txBody>
            <a:bodyPr spcFirstLastPara="1" wrap="square" lIns="91425" tIns="91425" rIns="91425" bIns="91425"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dirty="0">
                <a:ln>
                  <a:noFill/>
                </a:ln>
                <a:solidFill>
                  <a:srgbClr val="000000"/>
                </a:solidFill>
                <a:effectLst/>
                <a:uLnTx/>
                <a:uFillTx/>
                <a:latin typeface="Arial"/>
                <a:cs typeface="Arial"/>
                <a:sym typeface="Arial"/>
              </a:endParaRPr>
            </a:p>
          </p:txBody>
        </p:sp>
        <p:sp>
          <p:nvSpPr>
            <p:cNvPr id="162" name="Google Shape;162;p2"/>
            <p:cNvSpPr/>
            <p:nvPr/>
          </p:nvSpPr>
          <p:spPr>
            <a:xfrm>
              <a:off x="6507050" y="3935025"/>
              <a:ext cx="26225" cy="23850"/>
            </a:xfrm>
            <a:custGeom>
              <a:avLst/>
              <a:gdLst/>
              <a:ahLst/>
              <a:cxnLst/>
              <a:rect l="l" t="t" r="r" b="b"/>
              <a:pathLst>
                <a:path w="1049" h="954" extrusionOk="0">
                  <a:moveTo>
                    <a:pt x="532" y="0"/>
                  </a:moveTo>
                  <a:cubicBezTo>
                    <a:pt x="306" y="0"/>
                    <a:pt x="103" y="169"/>
                    <a:pt x="48" y="398"/>
                  </a:cubicBezTo>
                  <a:cubicBezTo>
                    <a:pt x="1" y="648"/>
                    <a:pt x="167" y="898"/>
                    <a:pt x="441" y="946"/>
                  </a:cubicBezTo>
                  <a:cubicBezTo>
                    <a:pt x="470" y="951"/>
                    <a:pt x="498" y="954"/>
                    <a:pt x="527" y="954"/>
                  </a:cubicBezTo>
                  <a:cubicBezTo>
                    <a:pt x="746" y="954"/>
                    <a:pt x="947" y="796"/>
                    <a:pt x="989" y="565"/>
                  </a:cubicBezTo>
                  <a:cubicBezTo>
                    <a:pt x="1048" y="291"/>
                    <a:pt x="870" y="53"/>
                    <a:pt x="596" y="5"/>
                  </a:cubicBezTo>
                  <a:cubicBezTo>
                    <a:pt x="574" y="2"/>
                    <a:pt x="553" y="0"/>
                    <a:pt x="532" y="0"/>
                  </a:cubicBezTo>
                  <a:close/>
                </a:path>
              </a:pathLst>
            </a:custGeom>
            <a:solidFill>
              <a:srgbClr val="8E0404"/>
            </a:solidFill>
            <a:ln>
              <a:noFill/>
            </a:ln>
          </p:spPr>
          <p:txBody>
            <a:bodyPr spcFirstLastPara="1" wrap="square" lIns="91425" tIns="91425" rIns="91425" bIns="91425"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dirty="0">
                <a:ln>
                  <a:noFill/>
                </a:ln>
                <a:solidFill>
                  <a:srgbClr val="000000"/>
                </a:solidFill>
                <a:effectLst/>
                <a:uLnTx/>
                <a:uFillTx/>
                <a:latin typeface="Arial"/>
                <a:cs typeface="Arial"/>
                <a:sym typeface="Arial"/>
              </a:endParaRPr>
            </a:p>
          </p:txBody>
        </p:sp>
        <p:sp>
          <p:nvSpPr>
            <p:cNvPr id="163" name="Google Shape;163;p2"/>
            <p:cNvSpPr/>
            <p:nvPr/>
          </p:nvSpPr>
          <p:spPr>
            <a:xfrm>
              <a:off x="5903100" y="3945425"/>
              <a:ext cx="25025" cy="23875"/>
            </a:xfrm>
            <a:custGeom>
              <a:avLst/>
              <a:gdLst/>
              <a:ahLst/>
              <a:cxnLst/>
              <a:rect l="l" t="t" r="r" b="b"/>
              <a:pathLst>
                <a:path w="1001" h="955" extrusionOk="0">
                  <a:moveTo>
                    <a:pt x="537" y="0"/>
                  </a:moveTo>
                  <a:cubicBezTo>
                    <a:pt x="497" y="0"/>
                    <a:pt x="457" y="6"/>
                    <a:pt x="417" y="6"/>
                  </a:cubicBezTo>
                  <a:cubicBezTo>
                    <a:pt x="322" y="30"/>
                    <a:pt x="227" y="89"/>
                    <a:pt x="167" y="160"/>
                  </a:cubicBezTo>
                  <a:cubicBezTo>
                    <a:pt x="108" y="220"/>
                    <a:pt x="60" y="303"/>
                    <a:pt x="48" y="399"/>
                  </a:cubicBezTo>
                  <a:cubicBezTo>
                    <a:pt x="1" y="601"/>
                    <a:pt x="120" y="815"/>
                    <a:pt x="298" y="899"/>
                  </a:cubicBezTo>
                  <a:cubicBezTo>
                    <a:pt x="346" y="922"/>
                    <a:pt x="382" y="934"/>
                    <a:pt x="441" y="946"/>
                  </a:cubicBezTo>
                  <a:cubicBezTo>
                    <a:pt x="471" y="951"/>
                    <a:pt x="500" y="954"/>
                    <a:pt x="529" y="954"/>
                  </a:cubicBezTo>
                  <a:cubicBezTo>
                    <a:pt x="570" y="954"/>
                    <a:pt x="609" y="948"/>
                    <a:pt x="644" y="934"/>
                  </a:cubicBezTo>
                  <a:cubicBezTo>
                    <a:pt x="656" y="934"/>
                    <a:pt x="679" y="922"/>
                    <a:pt x="691" y="922"/>
                  </a:cubicBezTo>
                  <a:cubicBezTo>
                    <a:pt x="798" y="887"/>
                    <a:pt x="870" y="815"/>
                    <a:pt x="929" y="720"/>
                  </a:cubicBezTo>
                  <a:cubicBezTo>
                    <a:pt x="929" y="708"/>
                    <a:pt x="941" y="696"/>
                    <a:pt x="941" y="684"/>
                  </a:cubicBezTo>
                  <a:cubicBezTo>
                    <a:pt x="953" y="637"/>
                    <a:pt x="977" y="601"/>
                    <a:pt x="989" y="541"/>
                  </a:cubicBezTo>
                  <a:cubicBezTo>
                    <a:pt x="1001" y="482"/>
                    <a:pt x="1001" y="446"/>
                    <a:pt x="989" y="387"/>
                  </a:cubicBezTo>
                  <a:cubicBezTo>
                    <a:pt x="977" y="303"/>
                    <a:pt x="941" y="232"/>
                    <a:pt x="882" y="172"/>
                  </a:cubicBezTo>
                  <a:cubicBezTo>
                    <a:pt x="810" y="101"/>
                    <a:pt x="727" y="41"/>
                    <a:pt x="596" y="6"/>
                  </a:cubicBezTo>
                  <a:cubicBezTo>
                    <a:pt x="576" y="2"/>
                    <a:pt x="556" y="0"/>
                    <a:pt x="537" y="0"/>
                  </a:cubicBezTo>
                  <a:close/>
                </a:path>
              </a:pathLst>
            </a:custGeom>
            <a:solidFill>
              <a:srgbClr val="8E0404"/>
            </a:solidFill>
            <a:ln>
              <a:noFill/>
            </a:ln>
          </p:spPr>
          <p:txBody>
            <a:bodyPr spcFirstLastPara="1" wrap="square" lIns="91425" tIns="91425" rIns="91425" bIns="91425"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dirty="0">
                <a:ln>
                  <a:noFill/>
                </a:ln>
                <a:solidFill>
                  <a:srgbClr val="000000"/>
                </a:solidFill>
                <a:effectLst/>
                <a:uLnTx/>
                <a:uFillTx/>
                <a:latin typeface="Arial"/>
                <a:cs typeface="Arial"/>
                <a:sym typeface="Arial"/>
              </a:endParaRPr>
            </a:p>
          </p:txBody>
        </p:sp>
        <p:sp>
          <p:nvSpPr>
            <p:cNvPr id="164" name="Google Shape;164;p2"/>
            <p:cNvSpPr/>
            <p:nvPr/>
          </p:nvSpPr>
          <p:spPr>
            <a:xfrm>
              <a:off x="5745650" y="3654300"/>
              <a:ext cx="23825" cy="23825"/>
            </a:xfrm>
            <a:custGeom>
              <a:avLst/>
              <a:gdLst/>
              <a:ahLst/>
              <a:cxnLst/>
              <a:rect l="l" t="t" r="r" b="b"/>
              <a:pathLst>
                <a:path w="953" h="953" extrusionOk="0">
                  <a:moveTo>
                    <a:pt x="471" y="0"/>
                  </a:moveTo>
                  <a:cubicBezTo>
                    <a:pt x="444" y="0"/>
                    <a:pt x="417" y="6"/>
                    <a:pt x="393" y="18"/>
                  </a:cubicBezTo>
                  <a:cubicBezTo>
                    <a:pt x="298" y="30"/>
                    <a:pt x="203" y="78"/>
                    <a:pt x="131" y="149"/>
                  </a:cubicBezTo>
                  <a:cubicBezTo>
                    <a:pt x="72" y="209"/>
                    <a:pt x="24" y="292"/>
                    <a:pt x="0" y="387"/>
                  </a:cubicBezTo>
                  <a:lnTo>
                    <a:pt x="0" y="423"/>
                  </a:lnTo>
                  <a:cubicBezTo>
                    <a:pt x="0" y="518"/>
                    <a:pt x="12" y="626"/>
                    <a:pt x="60" y="721"/>
                  </a:cubicBezTo>
                  <a:cubicBezTo>
                    <a:pt x="131" y="840"/>
                    <a:pt x="238" y="923"/>
                    <a:pt x="381" y="935"/>
                  </a:cubicBezTo>
                  <a:cubicBezTo>
                    <a:pt x="411" y="947"/>
                    <a:pt x="441" y="953"/>
                    <a:pt x="471" y="953"/>
                  </a:cubicBezTo>
                  <a:cubicBezTo>
                    <a:pt x="500" y="953"/>
                    <a:pt x="530" y="947"/>
                    <a:pt x="560" y="935"/>
                  </a:cubicBezTo>
                  <a:cubicBezTo>
                    <a:pt x="667" y="923"/>
                    <a:pt x="750" y="864"/>
                    <a:pt x="810" y="792"/>
                  </a:cubicBezTo>
                  <a:cubicBezTo>
                    <a:pt x="846" y="757"/>
                    <a:pt x="858" y="733"/>
                    <a:pt x="870" y="697"/>
                  </a:cubicBezTo>
                  <a:cubicBezTo>
                    <a:pt x="905" y="661"/>
                    <a:pt x="917" y="614"/>
                    <a:pt x="929" y="554"/>
                  </a:cubicBezTo>
                  <a:cubicBezTo>
                    <a:pt x="953" y="506"/>
                    <a:pt x="953" y="459"/>
                    <a:pt x="929" y="423"/>
                  </a:cubicBezTo>
                  <a:cubicBezTo>
                    <a:pt x="905" y="221"/>
                    <a:pt x="750" y="42"/>
                    <a:pt x="548" y="18"/>
                  </a:cubicBezTo>
                  <a:cubicBezTo>
                    <a:pt x="524" y="6"/>
                    <a:pt x="497" y="0"/>
                    <a:pt x="471" y="0"/>
                  </a:cubicBezTo>
                  <a:close/>
                </a:path>
              </a:pathLst>
            </a:custGeom>
            <a:solidFill>
              <a:srgbClr val="8E0404"/>
            </a:solidFill>
            <a:ln>
              <a:noFill/>
            </a:ln>
          </p:spPr>
          <p:txBody>
            <a:bodyPr spcFirstLastPara="1" wrap="square" lIns="91425" tIns="91425" rIns="91425" bIns="91425"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dirty="0">
                <a:ln>
                  <a:noFill/>
                </a:ln>
                <a:solidFill>
                  <a:srgbClr val="000000"/>
                </a:solidFill>
                <a:effectLst/>
                <a:uLnTx/>
                <a:uFillTx/>
                <a:latin typeface="Arial"/>
                <a:cs typeface="Arial"/>
                <a:sym typeface="Arial"/>
              </a:endParaRPr>
            </a:p>
          </p:txBody>
        </p:sp>
        <p:sp>
          <p:nvSpPr>
            <p:cNvPr id="165" name="Google Shape;165;p2"/>
            <p:cNvSpPr/>
            <p:nvPr/>
          </p:nvSpPr>
          <p:spPr>
            <a:xfrm>
              <a:off x="4724975" y="3627350"/>
              <a:ext cx="23850" cy="23175"/>
            </a:xfrm>
            <a:custGeom>
              <a:avLst/>
              <a:gdLst/>
              <a:ahLst/>
              <a:cxnLst/>
              <a:rect l="l" t="t" r="r" b="b"/>
              <a:pathLst>
                <a:path w="954" h="927" extrusionOk="0">
                  <a:moveTo>
                    <a:pt x="446" y="1"/>
                  </a:moveTo>
                  <a:cubicBezTo>
                    <a:pt x="336" y="1"/>
                    <a:pt x="241" y="44"/>
                    <a:pt x="168" y="108"/>
                  </a:cubicBezTo>
                  <a:cubicBezTo>
                    <a:pt x="120" y="144"/>
                    <a:pt x="84" y="191"/>
                    <a:pt x="60" y="251"/>
                  </a:cubicBezTo>
                  <a:cubicBezTo>
                    <a:pt x="48" y="287"/>
                    <a:pt x="13" y="334"/>
                    <a:pt x="13" y="382"/>
                  </a:cubicBezTo>
                  <a:cubicBezTo>
                    <a:pt x="1" y="453"/>
                    <a:pt x="1" y="513"/>
                    <a:pt x="13" y="572"/>
                  </a:cubicBezTo>
                  <a:cubicBezTo>
                    <a:pt x="60" y="751"/>
                    <a:pt x="191" y="882"/>
                    <a:pt x="382" y="918"/>
                  </a:cubicBezTo>
                  <a:cubicBezTo>
                    <a:pt x="416" y="924"/>
                    <a:pt x="450" y="926"/>
                    <a:pt x="482" y="926"/>
                  </a:cubicBezTo>
                  <a:cubicBezTo>
                    <a:pt x="581" y="926"/>
                    <a:pt x="667" y="898"/>
                    <a:pt x="739" y="834"/>
                  </a:cubicBezTo>
                  <a:cubicBezTo>
                    <a:pt x="822" y="811"/>
                    <a:pt x="882" y="739"/>
                    <a:pt x="906" y="632"/>
                  </a:cubicBezTo>
                  <a:cubicBezTo>
                    <a:pt x="918" y="608"/>
                    <a:pt x="918" y="584"/>
                    <a:pt x="918" y="561"/>
                  </a:cubicBezTo>
                  <a:cubicBezTo>
                    <a:pt x="953" y="441"/>
                    <a:pt x="918" y="334"/>
                    <a:pt x="858" y="227"/>
                  </a:cubicBezTo>
                  <a:cubicBezTo>
                    <a:pt x="799" y="132"/>
                    <a:pt x="715" y="49"/>
                    <a:pt x="596" y="25"/>
                  </a:cubicBezTo>
                  <a:cubicBezTo>
                    <a:pt x="584" y="25"/>
                    <a:pt x="560" y="13"/>
                    <a:pt x="549" y="13"/>
                  </a:cubicBezTo>
                  <a:cubicBezTo>
                    <a:pt x="513" y="5"/>
                    <a:pt x="479" y="1"/>
                    <a:pt x="446" y="1"/>
                  </a:cubicBezTo>
                  <a:close/>
                </a:path>
              </a:pathLst>
            </a:custGeom>
            <a:solidFill>
              <a:srgbClr val="8E0404"/>
            </a:solidFill>
            <a:ln>
              <a:noFill/>
            </a:ln>
          </p:spPr>
          <p:txBody>
            <a:bodyPr spcFirstLastPara="1" wrap="square" lIns="91425" tIns="91425" rIns="91425" bIns="91425"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dirty="0">
                <a:ln>
                  <a:noFill/>
                </a:ln>
                <a:solidFill>
                  <a:srgbClr val="000000"/>
                </a:solidFill>
                <a:effectLst/>
                <a:uLnTx/>
                <a:uFillTx/>
                <a:latin typeface="Arial"/>
                <a:cs typeface="Arial"/>
                <a:sym typeface="Arial"/>
              </a:endParaRPr>
            </a:p>
          </p:txBody>
        </p:sp>
        <p:sp>
          <p:nvSpPr>
            <p:cNvPr id="166" name="Google Shape;166;p2"/>
            <p:cNvSpPr/>
            <p:nvPr/>
          </p:nvSpPr>
          <p:spPr>
            <a:xfrm>
              <a:off x="5094675" y="3924725"/>
              <a:ext cx="25325" cy="23725"/>
            </a:xfrm>
            <a:custGeom>
              <a:avLst/>
              <a:gdLst/>
              <a:ahLst/>
              <a:cxnLst/>
              <a:rect l="l" t="t" r="r" b="b"/>
              <a:pathLst>
                <a:path w="1013" h="949" extrusionOk="0">
                  <a:moveTo>
                    <a:pt x="524" y="0"/>
                  </a:moveTo>
                  <a:cubicBezTo>
                    <a:pt x="417" y="0"/>
                    <a:pt x="334" y="36"/>
                    <a:pt x="239" y="96"/>
                  </a:cubicBezTo>
                  <a:cubicBezTo>
                    <a:pt x="131" y="167"/>
                    <a:pt x="60" y="274"/>
                    <a:pt x="48" y="393"/>
                  </a:cubicBezTo>
                  <a:cubicBezTo>
                    <a:pt x="0" y="643"/>
                    <a:pt x="167" y="893"/>
                    <a:pt x="429" y="941"/>
                  </a:cubicBezTo>
                  <a:cubicBezTo>
                    <a:pt x="459" y="946"/>
                    <a:pt x="489" y="949"/>
                    <a:pt x="518" y="949"/>
                  </a:cubicBezTo>
                  <a:cubicBezTo>
                    <a:pt x="746" y="949"/>
                    <a:pt x="946" y="792"/>
                    <a:pt x="989" y="560"/>
                  </a:cubicBezTo>
                  <a:cubicBezTo>
                    <a:pt x="1012" y="405"/>
                    <a:pt x="977" y="238"/>
                    <a:pt x="870" y="143"/>
                  </a:cubicBezTo>
                  <a:cubicBezTo>
                    <a:pt x="774" y="84"/>
                    <a:pt x="691" y="24"/>
                    <a:pt x="584" y="0"/>
                  </a:cubicBezTo>
                  <a:close/>
                </a:path>
              </a:pathLst>
            </a:custGeom>
            <a:solidFill>
              <a:srgbClr val="8E0404"/>
            </a:solidFill>
            <a:ln>
              <a:noFill/>
            </a:ln>
          </p:spPr>
          <p:txBody>
            <a:bodyPr spcFirstLastPara="1" wrap="square" lIns="91425" tIns="91425" rIns="91425" bIns="91425"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dirty="0">
                <a:ln>
                  <a:noFill/>
                </a:ln>
                <a:solidFill>
                  <a:srgbClr val="000000"/>
                </a:solidFill>
                <a:effectLst/>
                <a:uLnTx/>
                <a:uFillTx/>
                <a:latin typeface="Arial"/>
                <a:cs typeface="Arial"/>
                <a:sym typeface="Arial"/>
              </a:endParaRPr>
            </a:p>
          </p:txBody>
        </p:sp>
        <p:sp>
          <p:nvSpPr>
            <p:cNvPr id="167" name="Google Shape;167;p2"/>
            <p:cNvSpPr/>
            <p:nvPr/>
          </p:nvSpPr>
          <p:spPr>
            <a:xfrm>
              <a:off x="6464775" y="4572300"/>
              <a:ext cx="35450" cy="32975"/>
            </a:xfrm>
            <a:custGeom>
              <a:avLst/>
              <a:gdLst/>
              <a:ahLst/>
              <a:cxnLst/>
              <a:rect l="l" t="t" r="r" b="b"/>
              <a:pathLst>
                <a:path w="1418" h="1319" extrusionOk="0">
                  <a:moveTo>
                    <a:pt x="729" y="1"/>
                  </a:moveTo>
                  <a:cubicBezTo>
                    <a:pt x="680" y="1"/>
                    <a:pt x="630" y="9"/>
                    <a:pt x="584" y="29"/>
                  </a:cubicBezTo>
                  <a:cubicBezTo>
                    <a:pt x="525" y="41"/>
                    <a:pt x="477" y="53"/>
                    <a:pt x="418" y="89"/>
                  </a:cubicBezTo>
                  <a:cubicBezTo>
                    <a:pt x="322" y="136"/>
                    <a:pt x="251" y="208"/>
                    <a:pt x="191" y="279"/>
                  </a:cubicBezTo>
                  <a:cubicBezTo>
                    <a:pt x="132" y="351"/>
                    <a:pt x="84" y="446"/>
                    <a:pt x="72" y="553"/>
                  </a:cubicBezTo>
                  <a:cubicBezTo>
                    <a:pt x="1" y="910"/>
                    <a:pt x="251" y="1267"/>
                    <a:pt x="608" y="1303"/>
                  </a:cubicBezTo>
                  <a:cubicBezTo>
                    <a:pt x="653" y="1314"/>
                    <a:pt x="698" y="1319"/>
                    <a:pt x="743" y="1319"/>
                  </a:cubicBezTo>
                  <a:cubicBezTo>
                    <a:pt x="1051" y="1319"/>
                    <a:pt x="1328" y="1079"/>
                    <a:pt x="1370" y="767"/>
                  </a:cubicBezTo>
                  <a:cubicBezTo>
                    <a:pt x="1418" y="565"/>
                    <a:pt x="1358" y="374"/>
                    <a:pt x="1215" y="220"/>
                  </a:cubicBezTo>
                  <a:cubicBezTo>
                    <a:pt x="1180" y="160"/>
                    <a:pt x="1096" y="100"/>
                    <a:pt x="1001" y="53"/>
                  </a:cubicBezTo>
                  <a:cubicBezTo>
                    <a:pt x="953" y="41"/>
                    <a:pt x="918" y="29"/>
                    <a:pt x="882" y="17"/>
                  </a:cubicBezTo>
                  <a:lnTo>
                    <a:pt x="846" y="17"/>
                  </a:lnTo>
                  <a:cubicBezTo>
                    <a:pt x="809" y="6"/>
                    <a:pt x="769" y="1"/>
                    <a:pt x="729" y="1"/>
                  </a:cubicBezTo>
                  <a:close/>
                </a:path>
              </a:pathLst>
            </a:custGeom>
            <a:solidFill>
              <a:srgbClr val="8E0404"/>
            </a:solidFill>
            <a:ln>
              <a:noFill/>
            </a:ln>
          </p:spPr>
          <p:txBody>
            <a:bodyPr spcFirstLastPara="1" wrap="square" lIns="91425" tIns="91425" rIns="91425" bIns="91425"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dirty="0">
                <a:ln>
                  <a:noFill/>
                </a:ln>
                <a:solidFill>
                  <a:srgbClr val="000000"/>
                </a:solidFill>
                <a:effectLst/>
                <a:uLnTx/>
                <a:uFillTx/>
                <a:latin typeface="Arial"/>
                <a:cs typeface="Arial"/>
                <a:sym typeface="Arial"/>
              </a:endParaRPr>
            </a:p>
          </p:txBody>
        </p:sp>
        <p:sp>
          <p:nvSpPr>
            <p:cNvPr id="168" name="Google Shape;168;p2"/>
            <p:cNvSpPr/>
            <p:nvPr/>
          </p:nvSpPr>
          <p:spPr>
            <a:xfrm>
              <a:off x="6403775" y="3934525"/>
              <a:ext cx="13700" cy="13725"/>
            </a:xfrm>
            <a:custGeom>
              <a:avLst/>
              <a:gdLst/>
              <a:ahLst/>
              <a:cxnLst/>
              <a:rect l="l" t="t" r="r" b="b"/>
              <a:pathLst>
                <a:path w="548" h="549" extrusionOk="0">
                  <a:moveTo>
                    <a:pt x="295" y="0"/>
                  </a:moveTo>
                  <a:cubicBezTo>
                    <a:pt x="163" y="0"/>
                    <a:pt x="45" y="82"/>
                    <a:pt x="12" y="227"/>
                  </a:cubicBezTo>
                  <a:lnTo>
                    <a:pt x="12" y="251"/>
                  </a:lnTo>
                  <a:cubicBezTo>
                    <a:pt x="0" y="406"/>
                    <a:pt x="72" y="537"/>
                    <a:pt x="226" y="549"/>
                  </a:cubicBezTo>
                  <a:lnTo>
                    <a:pt x="250" y="549"/>
                  </a:lnTo>
                  <a:cubicBezTo>
                    <a:pt x="369" y="549"/>
                    <a:pt x="488" y="489"/>
                    <a:pt x="524" y="370"/>
                  </a:cubicBezTo>
                  <a:cubicBezTo>
                    <a:pt x="524" y="358"/>
                    <a:pt x="536" y="346"/>
                    <a:pt x="536" y="323"/>
                  </a:cubicBezTo>
                  <a:cubicBezTo>
                    <a:pt x="548" y="251"/>
                    <a:pt x="536" y="180"/>
                    <a:pt x="488" y="120"/>
                  </a:cubicBezTo>
                  <a:cubicBezTo>
                    <a:pt x="476" y="108"/>
                    <a:pt x="453" y="73"/>
                    <a:pt x="441" y="61"/>
                  </a:cubicBezTo>
                  <a:cubicBezTo>
                    <a:pt x="417" y="25"/>
                    <a:pt x="369" y="13"/>
                    <a:pt x="322" y="1"/>
                  </a:cubicBezTo>
                  <a:cubicBezTo>
                    <a:pt x="313" y="0"/>
                    <a:pt x="304" y="0"/>
                    <a:pt x="295" y="0"/>
                  </a:cubicBezTo>
                  <a:close/>
                </a:path>
              </a:pathLst>
            </a:custGeom>
            <a:solidFill>
              <a:srgbClr val="8E0404"/>
            </a:solidFill>
            <a:ln>
              <a:noFill/>
            </a:ln>
          </p:spPr>
          <p:txBody>
            <a:bodyPr spcFirstLastPara="1" wrap="square" lIns="91425" tIns="91425" rIns="91425" bIns="91425"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dirty="0">
                <a:ln>
                  <a:noFill/>
                </a:ln>
                <a:solidFill>
                  <a:srgbClr val="000000"/>
                </a:solidFill>
                <a:effectLst/>
                <a:uLnTx/>
                <a:uFillTx/>
                <a:latin typeface="Arial"/>
                <a:cs typeface="Arial"/>
                <a:sym typeface="Arial"/>
              </a:endParaRPr>
            </a:p>
          </p:txBody>
        </p:sp>
        <p:sp>
          <p:nvSpPr>
            <p:cNvPr id="169" name="Google Shape;169;p2"/>
            <p:cNvSpPr/>
            <p:nvPr/>
          </p:nvSpPr>
          <p:spPr>
            <a:xfrm>
              <a:off x="6161475" y="3834275"/>
              <a:ext cx="13725" cy="13075"/>
            </a:xfrm>
            <a:custGeom>
              <a:avLst/>
              <a:gdLst/>
              <a:ahLst/>
              <a:cxnLst/>
              <a:rect l="l" t="t" r="r" b="b"/>
              <a:pathLst>
                <a:path w="549" h="523" extrusionOk="0">
                  <a:moveTo>
                    <a:pt x="255" y="1"/>
                  </a:moveTo>
                  <a:cubicBezTo>
                    <a:pt x="211" y="1"/>
                    <a:pt x="165" y="18"/>
                    <a:pt x="131" y="35"/>
                  </a:cubicBezTo>
                  <a:cubicBezTo>
                    <a:pt x="60" y="70"/>
                    <a:pt x="0" y="142"/>
                    <a:pt x="0" y="213"/>
                  </a:cubicBezTo>
                  <a:lnTo>
                    <a:pt x="0" y="332"/>
                  </a:lnTo>
                  <a:lnTo>
                    <a:pt x="0" y="344"/>
                  </a:lnTo>
                  <a:cubicBezTo>
                    <a:pt x="36" y="439"/>
                    <a:pt x="108" y="511"/>
                    <a:pt x="215" y="523"/>
                  </a:cubicBezTo>
                  <a:lnTo>
                    <a:pt x="334" y="523"/>
                  </a:lnTo>
                  <a:cubicBezTo>
                    <a:pt x="358" y="511"/>
                    <a:pt x="405" y="499"/>
                    <a:pt x="429" y="487"/>
                  </a:cubicBezTo>
                  <a:cubicBezTo>
                    <a:pt x="489" y="439"/>
                    <a:pt x="524" y="380"/>
                    <a:pt x="536" y="320"/>
                  </a:cubicBezTo>
                  <a:cubicBezTo>
                    <a:pt x="548" y="249"/>
                    <a:pt x="536" y="189"/>
                    <a:pt x="512" y="142"/>
                  </a:cubicBezTo>
                  <a:cubicBezTo>
                    <a:pt x="465" y="70"/>
                    <a:pt x="405" y="23"/>
                    <a:pt x="310" y="11"/>
                  </a:cubicBezTo>
                  <a:cubicBezTo>
                    <a:pt x="293" y="4"/>
                    <a:pt x="274" y="1"/>
                    <a:pt x="255" y="1"/>
                  </a:cubicBezTo>
                  <a:close/>
                </a:path>
              </a:pathLst>
            </a:custGeom>
            <a:solidFill>
              <a:srgbClr val="8E0404"/>
            </a:solidFill>
            <a:ln>
              <a:noFill/>
            </a:ln>
          </p:spPr>
          <p:txBody>
            <a:bodyPr spcFirstLastPara="1" wrap="square" lIns="91425" tIns="91425" rIns="91425" bIns="91425"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dirty="0">
                <a:ln>
                  <a:noFill/>
                </a:ln>
                <a:solidFill>
                  <a:srgbClr val="000000"/>
                </a:solidFill>
                <a:effectLst/>
                <a:uLnTx/>
                <a:uFillTx/>
                <a:latin typeface="Arial"/>
                <a:cs typeface="Arial"/>
                <a:sym typeface="Arial"/>
              </a:endParaRPr>
            </a:p>
          </p:txBody>
        </p:sp>
        <p:sp>
          <p:nvSpPr>
            <p:cNvPr id="170" name="Google Shape;170;p2"/>
            <p:cNvSpPr/>
            <p:nvPr/>
          </p:nvSpPr>
          <p:spPr>
            <a:xfrm>
              <a:off x="6281425" y="3778100"/>
              <a:ext cx="13425" cy="13675"/>
            </a:xfrm>
            <a:custGeom>
              <a:avLst/>
              <a:gdLst/>
              <a:ahLst/>
              <a:cxnLst/>
              <a:rect l="l" t="t" r="r" b="b"/>
              <a:pathLst>
                <a:path w="537" h="547" extrusionOk="0">
                  <a:moveTo>
                    <a:pt x="266" y="1"/>
                  </a:moveTo>
                  <a:cubicBezTo>
                    <a:pt x="144" y="1"/>
                    <a:pt x="33" y="99"/>
                    <a:pt x="13" y="234"/>
                  </a:cubicBezTo>
                  <a:cubicBezTo>
                    <a:pt x="1" y="305"/>
                    <a:pt x="13" y="365"/>
                    <a:pt x="60" y="424"/>
                  </a:cubicBezTo>
                  <a:cubicBezTo>
                    <a:pt x="84" y="484"/>
                    <a:pt x="143" y="531"/>
                    <a:pt x="215" y="543"/>
                  </a:cubicBezTo>
                  <a:cubicBezTo>
                    <a:pt x="231" y="546"/>
                    <a:pt x="247" y="547"/>
                    <a:pt x="262" y="547"/>
                  </a:cubicBezTo>
                  <a:cubicBezTo>
                    <a:pt x="398" y="547"/>
                    <a:pt x="515" y="456"/>
                    <a:pt x="536" y="317"/>
                  </a:cubicBezTo>
                  <a:lnTo>
                    <a:pt x="536" y="198"/>
                  </a:lnTo>
                  <a:cubicBezTo>
                    <a:pt x="501" y="91"/>
                    <a:pt x="429" y="19"/>
                    <a:pt x="322" y="7"/>
                  </a:cubicBezTo>
                  <a:cubicBezTo>
                    <a:pt x="303" y="3"/>
                    <a:pt x="285" y="1"/>
                    <a:pt x="266" y="1"/>
                  </a:cubicBezTo>
                  <a:close/>
                </a:path>
              </a:pathLst>
            </a:custGeom>
            <a:solidFill>
              <a:srgbClr val="8E0404"/>
            </a:solidFill>
            <a:ln>
              <a:noFill/>
            </a:ln>
          </p:spPr>
          <p:txBody>
            <a:bodyPr spcFirstLastPara="1" wrap="square" lIns="91425" tIns="91425" rIns="91425" bIns="91425"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dirty="0">
                <a:ln>
                  <a:noFill/>
                </a:ln>
                <a:solidFill>
                  <a:srgbClr val="000000"/>
                </a:solidFill>
                <a:effectLst/>
                <a:uLnTx/>
                <a:uFillTx/>
                <a:latin typeface="Arial"/>
                <a:cs typeface="Arial"/>
                <a:sym typeface="Arial"/>
              </a:endParaRPr>
            </a:p>
          </p:txBody>
        </p:sp>
        <p:sp>
          <p:nvSpPr>
            <p:cNvPr id="171" name="Google Shape;171;p2"/>
            <p:cNvSpPr/>
            <p:nvPr/>
          </p:nvSpPr>
          <p:spPr>
            <a:xfrm>
              <a:off x="5725700" y="3689500"/>
              <a:ext cx="14625" cy="13575"/>
            </a:xfrm>
            <a:custGeom>
              <a:avLst/>
              <a:gdLst/>
              <a:ahLst/>
              <a:cxnLst/>
              <a:rect l="l" t="t" r="r" b="b"/>
              <a:pathLst>
                <a:path w="585" h="543" extrusionOk="0">
                  <a:moveTo>
                    <a:pt x="305" y="0"/>
                  </a:moveTo>
                  <a:cubicBezTo>
                    <a:pt x="175" y="0"/>
                    <a:pt x="47" y="100"/>
                    <a:pt x="36" y="230"/>
                  </a:cubicBezTo>
                  <a:cubicBezTo>
                    <a:pt x="1" y="384"/>
                    <a:pt x="108" y="527"/>
                    <a:pt x="263" y="539"/>
                  </a:cubicBezTo>
                  <a:cubicBezTo>
                    <a:pt x="277" y="542"/>
                    <a:pt x="292" y="543"/>
                    <a:pt x="307" y="543"/>
                  </a:cubicBezTo>
                  <a:cubicBezTo>
                    <a:pt x="436" y="543"/>
                    <a:pt x="561" y="453"/>
                    <a:pt x="572" y="325"/>
                  </a:cubicBezTo>
                  <a:cubicBezTo>
                    <a:pt x="584" y="182"/>
                    <a:pt x="501" y="39"/>
                    <a:pt x="346" y="3"/>
                  </a:cubicBezTo>
                  <a:cubicBezTo>
                    <a:pt x="332" y="1"/>
                    <a:pt x="319" y="0"/>
                    <a:pt x="305" y="0"/>
                  </a:cubicBezTo>
                  <a:close/>
                </a:path>
              </a:pathLst>
            </a:custGeom>
            <a:solidFill>
              <a:srgbClr val="8E0404"/>
            </a:solidFill>
            <a:ln>
              <a:noFill/>
            </a:ln>
          </p:spPr>
          <p:txBody>
            <a:bodyPr spcFirstLastPara="1" wrap="square" lIns="91425" tIns="91425" rIns="91425" bIns="91425"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dirty="0">
                <a:ln>
                  <a:noFill/>
                </a:ln>
                <a:solidFill>
                  <a:srgbClr val="000000"/>
                </a:solidFill>
                <a:effectLst/>
                <a:uLnTx/>
                <a:uFillTx/>
                <a:latin typeface="Arial"/>
                <a:cs typeface="Arial"/>
                <a:sym typeface="Arial"/>
              </a:endParaRPr>
            </a:p>
          </p:txBody>
        </p:sp>
        <p:sp>
          <p:nvSpPr>
            <p:cNvPr id="172" name="Google Shape;172;p2"/>
            <p:cNvSpPr/>
            <p:nvPr/>
          </p:nvSpPr>
          <p:spPr>
            <a:xfrm>
              <a:off x="5008050" y="3646000"/>
              <a:ext cx="14325" cy="13600"/>
            </a:xfrm>
            <a:custGeom>
              <a:avLst/>
              <a:gdLst/>
              <a:ahLst/>
              <a:cxnLst/>
              <a:rect l="l" t="t" r="r" b="b"/>
              <a:pathLst>
                <a:path w="573" h="544" extrusionOk="0">
                  <a:moveTo>
                    <a:pt x="295" y="1"/>
                  </a:moveTo>
                  <a:cubicBezTo>
                    <a:pt x="233" y="1"/>
                    <a:pt x="166" y="18"/>
                    <a:pt x="120" y="65"/>
                  </a:cubicBezTo>
                  <a:cubicBezTo>
                    <a:pt x="96" y="88"/>
                    <a:pt x="60" y="124"/>
                    <a:pt x="48" y="148"/>
                  </a:cubicBezTo>
                  <a:cubicBezTo>
                    <a:pt x="36" y="172"/>
                    <a:pt x="36" y="196"/>
                    <a:pt x="13" y="231"/>
                  </a:cubicBezTo>
                  <a:cubicBezTo>
                    <a:pt x="1" y="315"/>
                    <a:pt x="36" y="386"/>
                    <a:pt x="72" y="446"/>
                  </a:cubicBezTo>
                  <a:cubicBezTo>
                    <a:pt x="120" y="493"/>
                    <a:pt x="167" y="529"/>
                    <a:pt x="239" y="541"/>
                  </a:cubicBezTo>
                  <a:lnTo>
                    <a:pt x="275" y="541"/>
                  </a:lnTo>
                  <a:cubicBezTo>
                    <a:pt x="286" y="542"/>
                    <a:pt x="298" y="543"/>
                    <a:pt x="310" y="543"/>
                  </a:cubicBezTo>
                  <a:cubicBezTo>
                    <a:pt x="393" y="543"/>
                    <a:pt x="471" y="507"/>
                    <a:pt x="513" y="434"/>
                  </a:cubicBezTo>
                  <a:cubicBezTo>
                    <a:pt x="536" y="410"/>
                    <a:pt x="548" y="362"/>
                    <a:pt x="548" y="327"/>
                  </a:cubicBezTo>
                  <a:cubicBezTo>
                    <a:pt x="572" y="291"/>
                    <a:pt x="548" y="231"/>
                    <a:pt x="536" y="184"/>
                  </a:cubicBezTo>
                  <a:cubicBezTo>
                    <a:pt x="525" y="124"/>
                    <a:pt x="477" y="65"/>
                    <a:pt x="417" y="29"/>
                  </a:cubicBezTo>
                  <a:cubicBezTo>
                    <a:pt x="394" y="17"/>
                    <a:pt x="370" y="5"/>
                    <a:pt x="346" y="5"/>
                  </a:cubicBezTo>
                  <a:cubicBezTo>
                    <a:pt x="330" y="2"/>
                    <a:pt x="313" y="1"/>
                    <a:pt x="295" y="1"/>
                  </a:cubicBezTo>
                  <a:close/>
                </a:path>
              </a:pathLst>
            </a:custGeom>
            <a:solidFill>
              <a:srgbClr val="8E0404"/>
            </a:solidFill>
            <a:ln>
              <a:noFill/>
            </a:ln>
          </p:spPr>
          <p:txBody>
            <a:bodyPr spcFirstLastPara="1" wrap="square" lIns="91425" tIns="91425" rIns="91425" bIns="91425"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dirty="0">
                <a:ln>
                  <a:noFill/>
                </a:ln>
                <a:solidFill>
                  <a:srgbClr val="000000"/>
                </a:solidFill>
                <a:effectLst/>
                <a:uLnTx/>
                <a:uFillTx/>
                <a:latin typeface="Arial"/>
                <a:cs typeface="Arial"/>
                <a:sym typeface="Arial"/>
              </a:endParaRPr>
            </a:p>
          </p:txBody>
        </p:sp>
        <p:sp>
          <p:nvSpPr>
            <p:cNvPr id="173" name="Google Shape;173;p2"/>
            <p:cNvSpPr/>
            <p:nvPr/>
          </p:nvSpPr>
          <p:spPr>
            <a:xfrm>
              <a:off x="5802500" y="3765075"/>
              <a:ext cx="14600" cy="13325"/>
            </a:xfrm>
            <a:custGeom>
              <a:avLst/>
              <a:gdLst/>
              <a:ahLst/>
              <a:cxnLst/>
              <a:rect l="l" t="t" r="r" b="b"/>
              <a:pathLst>
                <a:path w="584" h="533" extrusionOk="0">
                  <a:moveTo>
                    <a:pt x="272" y="0"/>
                  </a:moveTo>
                  <a:cubicBezTo>
                    <a:pt x="159" y="0"/>
                    <a:pt x="54" y="69"/>
                    <a:pt x="12" y="183"/>
                  </a:cubicBezTo>
                  <a:cubicBezTo>
                    <a:pt x="12" y="195"/>
                    <a:pt x="0" y="219"/>
                    <a:pt x="0" y="219"/>
                  </a:cubicBezTo>
                  <a:cubicBezTo>
                    <a:pt x="0" y="362"/>
                    <a:pt x="84" y="517"/>
                    <a:pt x="239" y="528"/>
                  </a:cubicBezTo>
                  <a:cubicBezTo>
                    <a:pt x="255" y="531"/>
                    <a:pt x="273" y="533"/>
                    <a:pt x="291" y="533"/>
                  </a:cubicBezTo>
                  <a:cubicBezTo>
                    <a:pt x="347" y="533"/>
                    <a:pt x="405" y="517"/>
                    <a:pt x="441" y="481"/>
                  </a:cubicBezTo>
                  <a:cubicBezTo>
                    <a:pt x="489" y="433"/>
                    <a:pt x="536" y="397"/>
                    <a:pt x="548" y="314"/>
                  </a:cubicBezTo>
                  <a:cubicBezTo>
                    <a:pt x="584" y="171"/>
                    <a:pt x="489" y="40"/>
                    <a:pt x="346" y="5"/>
                  </a:cubicBezTo>
                  <a:lnTo>
                    <a:pt x="322" y="5"/>
                  </a:lnTo>
                  <a:cubicBezTo>
                    <a:pt x="305" y="1"/>
                    <a:pt x="288" y="0"/>
                    <a:pt x="272" y="0"/>
                  </a:cubicBezTo>
                  <a:close/>
                </a:path>
              </a:pathLst>
            </a:custGeom>
            <a:solidFill>
              <a:srgbClr val="8E0404"/>
            </a:solidFill>
            <a:ln>
              <a:noFill/>
            </a:ln>
          </p:spPr>
          <p:txBody>
            <a:bodyPr spcFirstLastPara="1" wrap="square" lIns="91425" tIns="91425" rIns="91425" bIns="91425"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dirty="0">
                <a:ln>
                  <a:noFill/>
                </a:ln>
                <a:solidFill>
                  <a:srgbClr val="000000"/>
                </a:solidFill>
                <a:effectLst/>
                <a:uLnTx/>
                <a:uFillTx/>
                <a:latin typeface="Arial"/>
                <a:cs typeface="Arial"/>
                <a:sym typeface="Arial"/>
              </a:endParaRPr>
            </a:p>
          </p:txBody>
        </p:sp>
        <p:sp>
          <p:nvSpPr>
            <p:cNvPr id="174" name="Google Shape;174;p2"/>
            <p:cNvSpPr/>
            <p:nvPr/>
          </p:nvSpPr>
          <p:spPr>
            <a:xfrm>
              <a:off x="6023950" y="3621525"/>
              <a:ext cx="14325" cy="13675"/>
            </a:xfrm>
            <a:custGeom>
              <a:avLst/>
              <a:gdLst/>
              <a:ahLst/>
              <a:cxnLst/>
              <a:rect l="l" t="t" r="r" b="b"/>
              <a:pathLst>
                <a:path w="573" h="547" extrusionOk="0">
                  <a:moveTo>
                    <a:pt x="262" y="1"/>
                  </a:moveTo>
                  <a:cubicBezTo>
                    <a:pt x="132" y="1"/>
                    <a:pt x="23" y="98"/>
                    <a:pt x="13" y="222"/>
                  </a:cubicBezTo>
                  <a:cubicBezTo>
                    <a:pt x="1" y="377"/>
                    <a:pt x="72" y="520"/>
                    <a:pt x="239" y="544"/>
                  </a:cubicBezTo>
                  <a:cubicBezTo>
                    <a:pt x="252" y="546"/>
                    <a:pt x="266" y="547"/>
                    <a:pt x="279" y="547"/>
                  </a:cubicBezTo>
                  <a:cubicBezTo>
                    <a:pt x="410" y="547"/>
                    <a:pt x="538" y="447"/>
                    <a:pt x="548" y="317"/>
                  </a:cubicBezTo>
                  <a:cubicBezTo>
                    <a:pt x="572" y="163"/>
                    <a:pt x="465" y="20"/>
                    <a:pt x="322" y="8"/>
                  </a:cubicBezTo>
                  <a:cubicBezTo>
                    <a:pt x="302" y="3"/>
                    <a:pt x="282" y="1"/>
                    <a:pt x="262" y="1"/>
                  </a:cubicBezTo>
                  <a:close/>
                </a:path>
              </a:pathLst>
            </a:custGeom>
            <a:solidFill>
              <a:srgbClr val="8E0404"/>
            </a:solidFill>
            <a:ln>
              <a:noFill/>
            </a:ln>
          </p:spPr>
          <p:txBody>
            <a:bodyPr spcFirstLastPara="1" wrap="square" lIns="91425" tIns="91425" rIns="91425" bIns="91425"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dirty="0">
                <a:ln>
                  <a:noFill/>
                </a:ln>
                <a:solidFill>
                  <a:srgbClr val="000000"/>
                </a:solidFill>
                <a:effectLst/>
                <a:uLnTx/>
                <a:uFillTx/>
                <a:latin typeface="Arial"/>
                <a:cs typeface="Arial"/>
                <a:sym typeface="Arial"/>
              </a:endParaRPr>
            </a:p>
          </p:txBody>
        </p:sp>
        <p:sp>
          <p:nvSpPr>
            <p:cNvPr id="175" name="Google Shape;175;p2"/>
            <p:cNvSpPr/>
            <p:nvPr/>
          </p:nvSpPr>
          <p:spPr>
            <a:xfrm>
              <a:off x="5716175" y="3810850"/>
              <a:ext cx="13725" cy="13675"/>
            </a:xfrm>
            <a:custGeom>
              <a:avLst/>
              <a:gdLst/>
              <a:ahLst/>
              <a:cxnLst/>
              <a:rect l="l" t="t" r="r" b="b"/>
              <a:pathLst>
                <a:path w="549" h="547" extrusionOk="0">
                  <a:moveTo>
                    <a:pt x="266" y="0"/>
                  </a:moveTo>
                  <a:cubicBezTo>
                    <a:pt x="141" y="0"/>
                    <a:pt x="23" y="99"/>
                    <a:pt x="13" y="233"/>
                  </a:cubicBezTo>
                  <a:lnTo>
                    <a:pt x="13" y="257"/>
                  </a:lnTo>
                  <a:cubicBezTo>
                    <a:pt x="1" y="388"/>
                    <a:pt x="84" y="507"/>
                    <a:pt x="227" y="543"/>
                  </a:cubicBezTo>
                  <a:cubicBezTo>
                    <a:pt x="242" y="545"/>
                    <a:pt x="256" y="547"/>
                    <a:pt x="271" y="547"/>
                  </a:cubicBezTo>
                  <a:cubicBezTo>
                    <a:pt x="400" y="547"/>
                    <a:pt x="526" y="456"/>
                    <a:pt x="536" y="317"/>
                  </a:cubicBezTo>
                  <a:cubicBezTo>
                    <a:pt x="548" y="198"/>
                    <a:pt x="501" y="79"/>
                    <a:pt x="394" y="31"/>
                  </a:cubicBezTo>
                  <a:cubicBezTo>
                    <a:pt x="370" y="19"/>
                    <a:pt x="358" y="7"/>
                    <a:pt x="322" y="7"/>
                  </a:cubicBezTo>
                  <a:cubicBezTo>
                    <a:pt x="303" y="2"/>
                    <a:pt x="285" y="0"/>
                    <a:pt x="266" y="0"/>
                  </a:cubicBezTo>
                  <a:close/>
                </a:path>
              </a:pathLst>
            </a:custGeom>
            <a:solidFill>
              <a:srgbClr val="8E0404"/>
            </a:solidFill>
            <a:ln>
              <a:noFill/>
            </a:ln>
          </p:spPr>
          <p:txBody>
            <a:bodyPr spcFirstLastPara="1" wrap="square" lIns="91425" tIns="91425" rIns="91425" bIns="91425" anchor="ctr" anchorCtr="0">
              <a:noAutofit/>
            </a:bodyPr>
            <a:lstStyle/>
            <a:p>
              <a:pPr marL="0" marR="0" lvl="0" indent="0" algn="l" defTabSz="1219170" rtl="0" eaLnBrk="1" fontAlgn="auto" latinLnBrk="0" hangingPunct="1">
                <a:lnSpc>
                  <a:spcPct val="100000"/>
                </a:lnSpc>
                <a:spcBef>
                  <a:spcPts val="0"/>
                </a:spcBef>
                <a:spcAft>
                  <a:spcPts val="0"/>
                </a:spcAft>
                <a:buClr>
                  <a:srgbClr val="000000"/>
                </a:buClr>
                <a:buSzTx/>
                <a:buFont typeface="Arial"/>
                <a:buNone/>
                <a:tabLst/>
                <a:defRPr/>
              </a:pPr>
              <a:endParaRPr kumimoji="0" sz="1867" b="0" i="0" u="none" strike="noStrike" kern="0" cap="none" spc="0" normalizeH="0" baseline="0" noProof="0" dirty="0">
                <a:ln>
                  <a:noFill/>
                </a:ln>
                <a:solidFill>
                  <a:srgbClr val="000000"/>
                </a:solidFill>
                <a:effectLst/>
                <a:uLnTx/>
                <a:uFillTx/>
                <a:latin typeface="Arial"/>
                <a:cs typeface="Arial"/>
                <a:sym typeface="Arial"/>
              </a:endParaRPr>
            </a:p>
          </p:txBody>
        </p:sp>
      </p:grpSp>
      <p:pic>
        <p:nvPicPr>
          <p:cNvPr id="8" name="Picture 7" descr="A green and white logo&#10;&#10;Description automatically generated">
            <a:extLst>
              <a:ext uri="{FF2B5EF4-FFF2-40B4-BE49-F238E27FC236}">
                <a16:creationId xmlns:a16="http://schemas.microsoft.com/office/drawing/2014/main" id="{760908CF-55AC-32AD-A126-627847784E6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720785" y="20184"/>
            <a:ext cx="1453231" cy="937684"/>
          </a:xfrm>
          <a:prstGeom prst="rect">
            <a:avLst/>
          </a:prstGeom>
        </p:spPr>
      </p:pic>
      <p:sp>
        <p:nvSpPr>
          <p:cNvPr id="4" name="Rettangolo 8">
            <a:extLst>
              <a:ext uri="{FF2B5EF4-FFF2-40B4-BE49-F238E27FC236}">
                <a16:creationId xmlns:a16="http://schemas.microsoft.com/office/drawing/2014/main" id="{49C15469-3CA6-5970-ADB2-51F3F402F7E6}"/>
              </a:ext>
            </a:extLst>
          </p:cNvPr>
          <p:cNvSpPr/>
          <p:nvPr userDrawn="1"/>
        </p:nvSpPr>
        <p:spPr>
          <a:xfrm>
            <a:off x="0" y="6507332"/>
            <a:ext cx="12192000" cy="350668"/>
          </a:xfrm>
          <a:prstGeom prst="rect">
            <a:avLst/>
          </a:prstGeom>
          <a:solidFill>
            <a:srgbClr val="871111"/>
          </a:solidFill>
          <a:ln>
            <a:solidFill>
              <a:srgbClr val="87111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7" name="CasellaDiTesto 14">
            <a:extLst>
              <a:ext uri="{FF2B5EF4-FFF2-40B4-BE49-F238E27FC236}">
                <a16:creationId xmlns:a16="http://schemas.microsoft.com/office/drawing/2014/main" id="{E947883C-7D5B-C8B6-C83B-E7877ADD7E2C}"/>
              </a:ext>
            </a:extLst>
          </p:cNvPr>
          <p:cNvSpPr txBox="1"/>
          <p:nvPr userDrawn="1"/>
        </p:nvSpPr>
        <p:spPr>
          <a:xfrm>
            <a:off x="234848" y="6527446"/>
            <a:ext cx="6326112" cy="307777"/>
          </a:xfrm>
          <a:prstGeom prst="rect">
            <a:avLst/>
          </a:prstGeom>
          <a:noFill/>
        </p:spPr>
        <p:txBody>
          <a:bodyPr wrap="square" rtlCol="0">
            <a:spAutoFit/>
          </a:bodyPr>
          <a:lstStyle/>
          <a:p>
            <a:pPr algn="l"/>
            <a:r>
              <a:rPr lang="it-IT" sz="1400" i="0" dirty="0">
                <a:solidFill>
                  <a:schemeClr val="bg1"/>
                </a:solidFill>
                <a:latin typeface="Montserrat Medium" pitchFamily="2" charset="0"/>
              </a:rPr>
              <a:t>Corso di Elettronica per le Telecomunicazioni	A.A 2023-2024</a:t>
            </a:r>
          </a:p>
        </p:txBody>
      </p:sp>
    </p:spTree>
    <p:extLst>
      <p:ext uri="{BB962C8B-B14F-4D97-AF65-F5344CB8AC3E}">
        <p14:creationId xmlns:p14="http://schemas.microsoft.com/office/powerpoint/2010/main" val="9941742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Layout personalizzato">
    <p:spTree>
      <p:nvGrpSpPr>
        <p:cNvPr id="1" name=""/>
        <p:cNvGrpSpPr/>
        <p:nvPr/>
      </p:nvGrpSpPr>
      <p:grpSpPr>
        <a:xfrm>
          <a:off x="0" y="0"/>
          <a:ext cx="0" cy="0"/>
          <a:chOff x="0" y="0"/>
          <a:chExt cx="0" cy="0"/>
        </a:xfrm>
      </p:grpSpPr>
      <p:sp>
        <p:nvSpPr>
          <p:cNvPr id="28" name="Segnaposto testo 27">
            <a:extLst>
              <a:ext uri="{FF2B5EF4-FFF2-40B4-BE49-F238E27FC236}">
                <a16:creationId xmlns:a16="http://schemas.microsoft.com/office/drawing/2014/main" id="{CCD20115-4C4A-6BB6-402F-5376B24D68CA}"/>
              </a:ext>
            </a:extLst>
          </p:cNvPr>
          <p:cNvSpPr>
            <a:spLocks noGrp="1"/>
          </p:cNvSpPr>
          <p:nvPr>
            <p:ph type="body" sz="quarter" idx="13"/>
          </p:nvPr>
        </p:nvSpPr>
        <p:spPr>
          <a:xfrm>
            <a:off x="2474650" y="114262"/>
            <a:ext cx="9119587" cy="958141"/>
          </a:xfrm>
        </p:spPr>
        <p:txBody>
          <a:bodyPr>
            <a:noAutofit/>
          </a:bodyPr>
          <a:lstStyle>
            <a:lvl1pPr marL="0" indent="0" algn="r">
              <a:buNone/>
              <a:defRPr sz="3200">
                <a:solidFill>
                  <a:srgbClr val="871111"/>
                </a:solidFill>
                <a:latin typeface="Oswald Medium" pitchFamily="2" charset="0"/>
              </a:defRPr>
            </a:lvl1pPr>
          </a:lstStyle>
          <a:p>
            <a:pPr lvl="0"/>
            <a:r>
              <a:rPr lang="it-IT" dirty="0"/>
              <a:t>Fare clic per modificare gli stili del testo dello schema</a:t>
            </a:r>
          </a:p>
        </p:txBody>
      </p:sp>
      <p:sp>
        <p:nvSpPr>
          <p:cNvPr id="5" name="Rettangolo 8">
            <a:extLst>
              <a:ext uri="{FF2B5EF4-FFF2-40B4-BE49-F238E27FC236}">
                <a16:creationId xmlns:a16="http://schemas.microsoft.com/office/drawing/2014/main" id="{719DC1D4-0CDE-46DC-FDF5-233A7357E148}"/>
              </a:ext>
            </a:extLst>
          </p:cNvPr>
          <p:cNvSpPr/>
          <p:nvPr userDrawn="1"/>
        </p:nvSpPr>
        <p:spPr>
          <a:xfrm>
            <a:off x="0" y="6507332"/>
            <a:ext cx="12192000" cy="350668"/>
          </a:xfrm>
          <a:prstGeom prst="rect">
            <a:avLst/>
          </a:prstGeom>
          <a:solidFill>
            <a:srgbClr val="871111"/>
          </a:solidFill>
          <a:ln>
            <a:solidFill>
              <a:srgbClr val="87111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6" name="Segnaposto numero diapositiva 5">
            <a:extLst>
              <a:ext uri="{FF2B5EF4-FFF2-40B4-BE49-F238E27FC236}">
                <a16:creationId xmlns:a16="http://schemas.microsoft.com/office/drawing/2014/main" id="{56D9AD20-D471-4996-3D45-01314216A74A}"/>
              </a:ext>
            </a:extLst>
          </p:cNvPr>
          <p:cNvSpPr>
            <a:spLocks noGrp="1"/>
          </p:cNvSpPr>
          <p:nvPr>
            <p:ph type="sldNum" sz="quarter" idx="12"/>
          </p:nvPr>
        </p:nvSpPr>
        <p:spPr>
          <a:xfrm>
            <a:off x="11168109" y="6507332"/>
            <a:ext cx="852256" cy="329222"/>
          </a:xfrm>
        </p:spPr>
        <p:txBody>
          <a:bodyPr/>
          <a:lstStyle>
            <a:lvl1pPr algn="ctr">
              <a:defRPr sz="1400">
                <a:solidFill>
                  <a:schemeClr val="bg1"/>
                </a:solidFill>
                <a:latin typeface="Montserrat Medium" pitchFamily="2" charset="0"/>
              </a:defRPr>
            </a:lvl1pPr>
          </a:lstStyle>
          <a:p>
            <a:fld id="{9353F75C-323C-4B35-9342-8AACC2654096}" type="slidenum">
              <a:rPr lang="it-IT" smtClean="0"/>
              <a:pPr/>
              <a:t>‹#›</a:t>
            </a:fld>
            <a:endParaRPr lang="it-IT" dirty="0"/>
          </a:p>
        </p:txBody>
      </p:sp>
      <p:sp>
        <p:nvSpPr>
          <p:cNvPr id="7" name="CasellaDiTesto 14">
            <a:extLst>
              <a:ext uri="{FF2B5EF4-FFF2-40B4-BE49-F238E27FC236}">
                <a16:creationId xmlns:a16="http://schemas.microsoft.com/office/drawing/2014/main" id="{FD51EE8E-7C5C-0F2A-9003-2F80B52744EC}"/>
              </a:ext>
            </a:extLst>
          </p:cNvPr>
          <p:cNvSpPr txBox="1"/>
          <p:nvPr userDrawn="1"/>
        </p:nvSpPr>
        <p:spPr>
          <a:xfrm>
            <a:off x="234848" y="6527446"/>
            <a:ext cx="6082825" cy="307777"/>
          </a:xfrm>
          <a:prstGeom prst="rect">
            <a:avLst/>
          </a:prstGeom>
          <a:noFill/>
        </p:spPr>
        <p:txBody>
          <a:bodyPr wrap="square" rtlCol="0">
            <a:spAutoFit/>
          </a:bodyPr>
          <a:lstStyle/>
          <a:p>
            <a:pPr algn="l"/>
            <a:r>
              <a:rPr lang="it-IT" sz="1400" i="0" dirty="0">
                <a:solidFill>
                  <a:schemeClr val="bg1"/>
                </a:solidFill>
                <a:latin typeface="Montserrat Medium" pitchFamily="2" charset="0"/>
              </a:rPr>
              <a:t>Corso di Elettronica per le Telecomunicazioni	A.A 2023-2024</a:t>
            </a:r>
          </a:p>
        </p:txBody>
      </p:sp>
      <p:sp>
        <p:nvSpPr>
          <p:cNvPr id="10" name="TextBox 9">
            <a:extLst>
              <a:ext uri="{FF2B5EF4-FFF2-40B4-BE49-F238E27FC236}">
                <a16:creationId xmlns:a16="http://schemas.microsoft.com/office/drawing/2014/main" id="{CA82C268-21A0-F8AE-D3E7-967F3EEB7D6C}"/>
              </a:ext>
            </a:extLst>
          </p:cNvPr>
          <p:cNvSpPr txBox="1"/>
          <p:nvPr userDrawn="1"/>
        </p:nvSpPr>
        <p:spPr>
          <a:xfrm>
            <a:off x="11673218" y="6518568"/>
            <a:ext cx="604600" cy="307777"/>
          </a:xfrm>
          <a:prstGeom prst="rect">
            <a:avLst/>
          </a:prstGeom>
          <a:noFill/>
        </p:spPr>
        <p:txBody>
          <a:bodyPr wrap="square">
            <a:spAutoFit/>
          </a:bodyPr>
          <a:lstStyle/>
          <a:p>
            <a:r>
              <a:rPr lang="it-IT" sz="1400" i="0" kern="1200" dirty="0">
                <a:solidFill>
                  <a:schemeClr val="bg1"/>
                </a:solidFill>
                <a:latin typeface="Montserrat Medium" pitchFamily="2" charset="0"/>
                <a:ea typeface="+mn-ea"/>
                <a:cs typeface="+mn-cs"/>
              </a:rPr>
              <a:t>/ 22</a:t>
            </a:r>
          </a:p>
        </p:txBody>
      </p:sp>
    </p:spTree>
    <p:extLst>
      <p:ext uri="{BB962C8B-B14F-4D97-AF65-F5344CB8AC3E}">
        <p14:creationId xmlns:p14="http://schemas.microsoft.com/office/powerpoint/2010/main" val="6900153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a:extLst>
              <a:ext uri="{FF2B5EF4-FFF2-40B4-BE49-F238E27FC236}">
                <a16:creationId xmlns:a16="http://schemas.microsoft.com/office/drawing/2014/main" id="{A38E07D8-F16F-B2EB-74B0-69BB51DF070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3AC865D1-6CCD-7C04-C5DD-13923843EB9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dirty="0"/>
              <a:t>Fare clic per modificare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
        <p:nvSpPr>
          <p:cNvPr id="4" name="Segnaposto data 3">
            <a:extLst>
              <a:ext uri="{FF2B5EF4-FFF2-40B4-BE49-F238E27FC236}">
                <a16:creationId xmlns:a16="http://schemas.microsoft.com/office/drawing/2014/main" id="{F4E1DD8A-74AC-1399-9453-291F90F7B11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endParaRPr lang="it-IT" dirty="0"/>
          </a:p>
        </p:txBody>
      </p:sp>
      <p:sp>
        <p:nvSpPr>
          <p:cNvPr id="5" name="Segnaposto piè di pagina 4">
            <a:extLst>
              <a:ext uri="{FF2B5EF4-FFF2-40B4-BE49-F238E27FC236}">
                <a16:creationId xmlns:a16="http://schemas.microsoft.com/office/drawing/2014/main" id="{7A309BE0-CA7D-F3FC-262E-042CDA49CD4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it-IT" dirty="0"/>
          </a:p>
        </p:txBody>
      </p:sp>
      <p:sp>
        <p:nvSpPr>
          <p:cNvPr id="6" name="Segnaposto numero diapositiva 5">
            <a:extLst>
              <a:ext uri="{FF2B5EF4-FFF2-40B4-BE49-F238E27FC236}">
                <a16:creationId xmlns:a16="http://schemas.microsoft.com/office/drawing/2014/main" id="{F1134E39-A205-8D0E-B2BD-B48614CFB65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9353F75C-323C-4B35-9342-8AACC2654096}" type="slidenum">
              <a:rPr lang="it-IT" smtClean="0"/>
              <a:t>‹#›</a:t>
            </a:fld>
            <a:endParaRPr lang="it-IT" dirty="0"/>
          </a:p>
        </p:txBody>
      </p:sp>
    </p:spTree>
    <p:extLst>
      <p:ext uri="{BB962C8B-B14F-4D97-AF65-F5344CB8AC3E}">
        <p14:creationId xmlns:p14="http://schemas.microsoft.com/office/powerpoint/2010/main" val="2899138716"/>
      </p:ext>
    </p:extLst>
  </p:cSld>
  <p:clrMap bg1="lt1" tx1="dk1" bg2="lt2" tx2="dk2" accent1="accent1" accent2="accent2" accent3="accent3" accent4="accent4" accent5="accent5" accent6="accent6" hlink="hlink" folHlink="folHlink"/>
  <p:sldLayoutIdLst>
    <p:sldLayoutId id="2147483667" r:id="rId1"/>
    <p:sldLayoutId id="2147483662" r:id="rId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1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1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5" Type="http://schemas.openxmlformats.org/officeDocument/2006/relationships/image" Target="../media/image420.png"/><Relationship Id="rId4" Type="http://schemas.openxmlformats.org/officeDocument/2006/relationships/image" Target="../media/image45.png"/></Relationships>
</file>

<file path=ppt/slides/_rels/slide1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47.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48.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6A4D83E-65AC-99F5-7002-7646C04EB101}"/>
              </a:ext>
            </a:extLst>
          </p:cNvPr>
          <p:cNvSpPr>
            <a:spLocks noGrp="1"/>
          </p:cNvSpPr>
          <p:nvPr>
            <p:ph type="ctrTitle"/>
          </p:nvPr>
        </p:nvSpPr>
        <p:spPr/>
        <p:txBody>
          <a:bodyPr/>
          <a:lstStyle/>
          <a:p>
            <a:r>
              <a:rPr lang="en-GB" b="1" dirty="0"/>
              <a:t>MIMO-OTFS Communication System</a:t>
            </a:r>
          </a:p>
        </p:txBody>
      </p:sp>
      <p:sp>
        <p:nvSpPr>
          <p:cNvPr id="6" name="Subtitle 5">
            <a:extLst>
              <a:ext uri="{FF2B5EF4-FFF2-40B4-BE49-F238E27FC236}">
                <a16:creationId xmlns:a16="http://schemas.microsoft.com/office/drawing/2014/main" id="{5583FBD0-35C2-8F45-3E57-C8D3CF9FCBBF}"/>
              </a:ext>
            </a:extLst>
          </p:cNvPr>
          <p:cNvSpPr>
            <a:spLocks noGrp="1"/>
          </p:cNvSpPr>
          <p:nvPr>
            <p:ph type="subTitle" idx="1"/>
          </p:nvPr>
        </p:nvSpPr>
        <p:spPr>
          <a:xfrm>
            <a:off x="4852892" y="4631333"/>
            <a:ext cx="6466000" cy="634400"/>
          </a:xfrm>
        </p:spPr>
        <p:txBody>
          <a:bodyPr/>
          <a:lstStyle/>
          <a:p>
            <a:r>
              <a:rPr lang="it-IT" sz="2400" dirty="0">
                <a:solidFill>
                  <a:schemeClr val="tx1">
                    <a:lumMod val="50000"/>
                    <a:lumOff val="50000"/>
                  </a:schemeClr>
                </a:solidFill>
              </a:rPr>
              <a:t>Marco Salvatori	   Simone Catenacci</a:t>
            </a:r>
          </a:p>
        </p:txBody>
      </p:sp>
    </p:spTree>
    <p:extLst>
      <p:ext uri="{BB962C8B-B14F-4D97-AF65-F5344CB8AC3E}">
        <p14:creationId xmlns:p14="http://schemas.microsoft.com/office/powerpoint/2010/main" val="3964299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numero diapositiva 1">
            <a:extLst>
              <a:ext uri="{FF2B5EF4-FFF2-40B4-BE49-F238E27FC236}">
                <a16:creationId xmlns:a16="http://schemas.microsoft.com/office/drawing/2014/main" id="{32525B2E-28E1-9B2B-6625-ADEEF53F3698}"/>
              </a:ext>
            </a:extLst>
          </p:cNvPr>
          <p:cNvSpPr>
            <a:spLocks noGrp="1"/>
          </p:cNvSpPr>
          <p:nvPr>
            <p:ph type="sldNum" sz="quarter" idx="12"/>
          </p:nvPr>
        </p:nvSpPr>
        <p:spPr/>
        <p:txBody>
          <a:bodyPr/>
          <a:lstStyle/>
          <a:p>
            <a:fld id="{9353F75C-323C-4B35-9342-8AACC2654096}" type="slidenum">
              <a:rPr lang="it-IT" smtClean="0"/>
              <a:pPr/>
              <a:t>9</a:t>
            </a:fld>
            <a:endParaRPr lang="it-IT" dirty="0"/>
          </a:p>
        </p:txBody>
      </p:sp>
      <p:sp>
        <p:nvSpPr>
          <p:cNvPr id="3" name="Segnaposto testo 2">
            <a:extLst>
              <a:ext uri="{FF2B5EF4-FFF2-40B4-BE49-F238E27FC236}">
                <a16:creationId xmlns:a16="http://schemas.microsoft.com/office/drawing/2014/main" id="{249D75D7-539C-13BE-F372-6A5066896106}"/>
              </a:ext>
            </a:extLst>
          </p:cNvPr>
          <p:cNvSpPr>
            <a:spLocks noGrp="1"/>
          </p:cNvSpPr>
          <p:nvPr>
            <p:ph type="body" sz="quarter" idx="13"/>
          </p:nvPr>
        </p:nvSpPr>
        <p:spPr>
          <a:xfrm>
            <a:off x="6400800" y="124132"/>
            <a:ext cx="5193437" cy="420581"/>
          </a:xfrm>
        </p:spPr>
        <p:txBody>
          <a:bodyPr/>
          <a:lstStyle/>
          <a:p>
            <a:r>
              <a:rPr lang="it-IT" dirty="0"/>
              <a:t>MIMO-OTFS: Pilot Placement</a:t>
            </a:r>
          </a:p>
        </p:txBody>
      </p:sp>
      <p:sp>
        <p:nvSpPr>
          <p:cNvPr id="5" name="CasellaDiTesto 4">
            <a:extLst>
              <a:ext uri="{FF2B5EF4-FFF2-40B4-BE49-F238E27FC236}">
                <a16:creationId xmlns:a16="http://schemas.microsoft.com/office/drawing/2014/main" id="{796E05B1-F9DB-F95A-5A28-B5A333702BF8}"/>
              </a:ext>
            </a:extLst>
          </p:cNvPr>
          <p:cNvSpPr txBox="1"/>
          <p:nvPr/>
        </p:nvSpPr>
        <p:spPr>
          <a:xfrm>
            <a:off x="0" y="5999500"/>
            <a:ext cx="11982450" cy="1015663"/>
          </a:xfrm>
          <a:prstGeom prst="rect">
            <a:avLst/>
          </a:prstGeom>
          <a:noFill/>
        </p:spPr>
        <p:txBody>
          <a:bodyPr wrap="square" rtlCol="0">
            <a:spAutoFit/>
          </a:bodyPr>
          <a:lstStyle/>
          <a:p>
            <a:r>
              <a:rPr lang="it-IT" sz="1200" dirty="0">
                <a:solidFill>
                  <a:prstClr val="black"/>
                </a:solidFill>
                <a:latin typeface="Montserrat Medium" pitchFamily="2" charset="0"/>
              </a:rPr>
              <a:t>[3] P. </a:t>
            </a:r>
            <a:r>
              <a:rPr lang="it-IT" sz="1200" dirty="0" err="1">
                <a:solidFill>
                  <a:prstClr val="black"/>
                </a:solidFill>
                <a:latin typeface="Montserrat Medium" pitchFamily="2" charset="0"/>
              </a:rPr>
              <a:t>Raviteja</a:t>
            </a:r>
            <a:r>
              <a:rPr lang="it-IT" sz="1200" dirty="0">
                <a:solidFill>
                  <a:prstClr val="black"/>
                </a:solidFill>
                <a:latin typeface="Montserrat Medium" pitchFamily="2" charset="0"/>
              </a:rPr>
              <a:t>, </a:t>
            </a:r>
            <a:r>
              <a:rPr lang="it-IT" sz="1200" dirty="0" err="1">
                <a:solidFill>
                  <a:prstClr val="black"/>
                </a:solidFill>
                <a:latin typeface="Montserrat Medium" pitchFamily="2" charset="0"/>
              </a:rPr>
              <a:t>Khoa</a:t>
            </a:r>
            <a:r>
              <a:rPr lang="it-IT" sz="1200" dirty="0">
                <a:solidFill>
                  <a:prstClr val="black"/>
                </a:solidFill>
                <a:latin typeface="Montserrat Medium" pitchFamily="2" charset="0"/>
              </a:rPr>
              <a:t> T. Phan, </a:t>
            </a:r>
            <a:r>
              <a:rPr lang="it-IT" sz="1200" dirty="0" err="1">
                <a:solidFill>
                  <a:prstClr val="black"/>
                </a:solidFill>
                <a:latin typeface="Montserrat Medium" pitchFamily="2" charset="0"/>
              </a:rPr>
              <a:t>Yi</a:t>
            </a:r>
            <a:r>
              <a:rPr lang="it-IT" sz="1200" dirty="0">
                <a:solidFill>
                  <a:prstClr val="black"/>
                </a:solidFill>
                <a:latin typeface="Montserrat Medium" pitchFamily="2" charset="0"/>
              </a:rPr>
              <a:t> Hong, Embedded Pilot-</a:t>
            </a:r>
            <a:r>
              <a:rPr lang="it-IT" sz="1200" dirty="0" err="1">
                <a:solidFill>
                  <a:prstClr val="black"/>
                </a:solidFill>
                <a:latin typeface="Montserrat Medium" pitchFamily="2" charset="0"/>
              </a:rPr>
              <a:t>Aided</a:t>
            </a:r>
            <a:r>
              <a:rPr lang="it-IT" sz="1200" dirty="0">
                <a:solidFill>
                  <a:prstClr val="black"/>
                </a:solidFill>
                <a:latin typeface="Montserrat Medium" pitchFamily="2" charset="0"/>
              </a:rPr>
              <a:t> Channel </a:t>
            </a:r>
            <a:r>
              <a:rPr lang="it-IT" sz="1200" dirty="0" err="1">
                <a:solidFill>
                  <a:prstClr val="black"/>
                </a:solidFill>
                <a:latin typeface="Montserrat Medium" pitchFamily="2" charset="0"/>
              </a:rPr>
              <a:t>Estimation</a:t>
            </a:r>
            <a:r>
              <a:rPr lang="it-IT" sz="1200" dirty="0">
                <a:solidFill>
                  <a:prstClr val="black"/>
                </a:solidFill>
                <a:latin typeface="Montserrat Medium" pitchFamily="2" charset="0"/>
              </a:rPr>
              <a:t> For OTFS in Delay-Doppler Channel, 2019</a:t>
            </a:r>
          </a:p>
          <a:p>
            <a:r>
              <a:rPr lang="it-IT" sz="1200" dirty="0">
                <a:solidFill>
                  <a:prstClr val="black"/>
                </a:solidFill>
                <a:latin typeface="Montserrat Medium" pitchFamily="2" charset="0"/>
              </a:rPr>
              <a:t>[4] </a:t>
            </a:r>
            <a:r>
              <a:rPr lang="sv-SE" sz="1200" dirty="0">
                <a:solidFill>
                  <a:prstClr val="black"/>
                </a:solidFill>
                <a:latin typeface="Montserrat Medium" pitchFamily="2" charset="0"/>
              </a:rPr>
              <a:t>M. Kollengode Ramachandran, A. Chockalingam, </a:t>
            </a:r>
            <a:r>
              <a:rPr lang="en-GB" sz="1200" dirty="0">
                <a:solidFill>
                  <a:prstClr val="black"/>
                </a:solidFill>
                <a:latin typeface="Montserrat Medium" pitchFamily="2" charset="0"/>
              </a:rPr>
              <a:t>MIMO-OTFS in High-Doppler Fading Channels: Signal Detection and Channel Estimation, 2018</a:t>
            </a:r>
            <a:endParaRPr lang="it-IT" sz="1200" dirty="0">
              <a:solidFill>
                <a:prstClr val="black"/>
              </a:solidFill>
              <a:latin typeface="Montserrat Medium" pitchFamily="2" charset="0"/>
            </a:endParaRPr>
          </a:p>
          <a:p>
            <a:endParaRPr lang="it-IT" sz="1200" dirty="0">
              <a:solidFill>
                <a:prstClr val="black"/>
              </a:solidFill>
              <a:latin typeface="Montserrat Medium" pitchFamily="2" charset="0"/>
            </a:endParaRPr>
          </a:p>
          <a:p>
            <a:endParaRPr lang="it-IT" sz="1200" dirty="0">
              <a:solidFill>
                <a:prstClr val="black"/>
              </a:solidFill>
              <a:latin typeface="Montserrat Medium" pitchFamily="2" charset="0"/>
            </a:endParaRPr>
          </a:p>
          <a:p>
            <a:endParaRPr lang="it-IT" sz="1200" dirty="0">
              <a:latin typeface="Montserrat Medium" pitchFamily="2" charset="0"/>
            </a:endParaRPr>
          </a:p>
        </p:txBody>
      </p:sp>
      <p:pic>
        <p:nvPicPr>
          <p:cNvPr id="7" name="Immagine 6" descr="Immagine che contiene testo, linea, diagramma, numero&#10;&#10;Descrizione generata automaticamente">
            <a:extLst>
              <a:ext uri="{FF2B5EF4-FFF2-40B4-BE49-F238E27FC236}">
                <a16:creationId xmlns:a16="http://schemas.microsoft.com/office/drawing/2014/main" id="{588BD7C4-91F2-0E44-2A3F-25D3A2DBEC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47812" y="723322"/>
            <a:ext cx="8886825" cy="2253661"/>
          </a:xfrm>
          <a:prstGeom prst="rect">
            <a:avLst/>
          </a:prstGeom>
        </p:spPr>
      </p:pic>
      <p:pic>
        <p:nvPicPr>
          <p:cNvPr id="9" name="Immagine 8" descr="Immagine che contiene testo, schermata, diagramma, linea&#10;&#10;Descrizione generata automaticamente">
            <a:extLst>
              <a:ext uri="{FF2B5EF4-FFF2-40B4-BE49-F238E27FC236}">
                <a16:creationId xmlns:a16="http://schemas.microsoft.com/office/drawing/2014/main" id="{E5DB642B-F4C6-F3FD-96C9-CA57CD5BAE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91667" y="3643298"/>
            <a:ext cx="3199114" cy="2375415"/>
          </a:xfrm>
          <a:prstGeom prst="rect">
            <a:avLst/>
          </a:prstGeom>
        </p:spPr>
      </p:pic>
      <p:sp>
        <p:nvSpPr>
          <p:cNvPr id="10" name="Freccia in giù 9">
            <a:extLst>
              <a:ext uri="{FF2B5EF4-FFF2-40B4-BE49-F238E27FC236}">
                <a16:creationId xmlns:a16="http://schemas.microsoft.com/office/drawing/2014/main" id="{1C6BAF77-8DA9-7DCA-610F-7824D55EB8A1}"/>
              </a:ext>
            </a:extLst>
          </p:cNvPr>
          <p:cNvSpPr/>
          <p:nvPr/>
        </p:nvSpPr>
        <p:spPr>
          <a:xfrm>
            <a:off x="6071564" y="3060976"/>
            <a:ext cx="361950" cy="498329"/>
          </a:xfrm>
          <a:prstGeom prst="downArrow">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it-IT" dirty="0"/>
          </a:p>
        </p:txBody>
      </p:sp>
    </p:spTree>
    <p:extLst>
      <p:ext uri="{BB962C8B-B14F-4D97-AF65-F5344CB8AC3E}">
        <p14:creationId xmlns:p14="http://schemas.microsoft.com/office/powerpoint/2010/main" val="38132189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C23FC4-0DEF-F8D6-BED2-5B5F95FB05A6}"/>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A643C1D-06B9-492C-55BC-416EC2A884B3}"/>
              </a:ext>
            </a:extLst>
          </p:cNvPr>
          <p:cNvSpPr>
            <a:spLocks noGrp="1"/>
          </p:cNvSpPr>
          <p:nvPr>
            <p:ph type="sldNum" sz="quarter" idx="12"/>
          </p:nvPr>
        </p:nvSpPr>
        <p:spPr>
          <a:xfrm>
            <a:off x="11168109" y="6507332"/>
            <a:ext cx="852256" cy="329222"/>
          </a:xfrm>
        </p:spPr>
        <p:txBody>
          <a:bodyPr/>
          <a:lstStyle/>
          <a:p>
            <a:fld id="{9353F75C-323C-4B35-9342-8AACC2654096}" type="slidenum">
              <a:rPr lang="it-IT" smtClean="0"/>
              <a:pPr/>
              <a:t>10</a:t>
            </a:fld>
            <a:endParaRPr lang="it-IT" dirty="0"/>
          </a:p>
        </p:txBody>
      </p:sp>
      <p:sp>
        <p:nvSpPr>
          <p:cNvPr id="3" name="Text Placeholder 2">
            <a:extLst>
              <a:ext uri="{FF2B5EF4-FFF2-40B4-BE49-F238E27FC236}">
                <a16:creationId xmlns:a16="http://schemas.microsoft.com/office/drawing/2014/main" id="{B06FE2C2-88F8-3030-6C6E-485C9BE1F03D}"/>
              </a:ext>
            </a:extLst>
          </p:cNvPr>
          <p:cNvSpPr>
            <a:spLocks noGrp="1"/>
          </p:cNvSpPr>
          <p:nvPr>
            <p:ph type="body" sz="quarter" idx="13"/>
          </p:nvPr>
        </p:nvSpPr>
        <p:spPr>
          <a:xfrm>
            <a:off x="5108713" y="110749"/>
            <a:ext cx="6485524" cy="634686"/>
          </a:xfrm>
        </p:spPr>
        <p:txBody>
          <a:bodyPr/>
          <a:lstStyle/>
          <a:p>
            <a:r>
              <a:rPr lang="it-IT" dirty="0"/>
              <a:t>MIMO-OTFS: Risultati </a:t>
            </a:r>
            <a:r>
              <a:rPr lang="it-IT" dirty="0" err="1"/>
              <a:t>Tx</a:t>
            </a:r>
            <a:r>
              <a:rPr lang="it-IT" dirty="0"/>
              <a:t> Frame – 2x1</a:t>
            </a:r>
          </a:p>
        </p:txBody>
      </p:sp>
      <p:pic>
        <p:nvPicPr>
          <p:cNvPr id="8" name="Picture 7">
            <a:extLst>
              <a:ext uri="{FF2B5EF4-FFF2-40B4-BE49-F238E27FC236}">
                <a16:creationId xmlns:a16="http://schemas.microsoft.com/office/drawing/2014/main" id="{6D32E11D-AB2C-8909-A601-FD625F61587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58203" y="1147394"/>
            <a:ext cx="5518274" cy="4952130"/>
          </a:xfrm>
          <a:prstGeom prst="rect">
            <a:avLst/>
          </a:prstGeom>
        </p:spPr>
      </p:pic>
      <p:pic>
        <p:nvPicPr>
          <p:cNvPr id="10" name="Picture 9">
            <a:extLst>
              <a:ext uri="{FF2B5EF4-FFF2-40B4-BE49-F238E27FC236}">
                <a16:creationId xmlns:a16="http://schemas.microsoft.com/office/drawing/2014/main" id="{72B4787F-4E11-6F47-4544-2A1B993228D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205330" y="1147394"/>
            <a:ext cx="5518275" cy="4957978"/>
          </a:xfrm>
          <a:prstGeom prst="rect">
            <a:avLst/>
          </a:prstGeom>
        </p:spPr>
      </p:pic>
    </p:spTree>
    <p:extLst>
      <p:ext uri="{BB962C8B-B14F-4D97-AF65-F5344CB8AC3E}">
        <p14:creationId xmlns:p14="http://schemas.microsoft.com/office/powerpoint/2010/main" val="40785837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testo 1">
            <a:extLst>
              <a:ext uri="{FF2B5EF4-FFF2-40B4-BE49-F238E27FC236}">
                <a16:creationId xmlns:a16="http://schemas.microsoft.com/office/drawing/2014/main" id="{EC28437D-E694-7CCF-3DB0-DA5A617C949F}"/>
              </a:ext>
            </a:extLst>
          </p:cNvPr>
          <p:cNvSpPr>
            <a:spLocks noGrp="1"/>
          </p:cNvSpPr>
          <p:nvPr>
            <p:ph type="body" sz="quarter" idx="13"/>
          </p:nvPr>
        </p:nvSpPr>
        <p:spPr>
          <a:xfrm>
            <a:off x="5257800" y="114263"/>
            <a:ext cx="6336437" cy="552488"/>
          </a:xfrm>
        </p:spPr>
        <p:txBody>
          <a:bodyPr/>
          <a:lstStyle/>
          <a:p>
            <a:r>
              <a:rPr lang="it-IT" dirty="0"/>
              <a:t>MIMO-OTFS: Channel </a:t>
            </a:r>
            <a:r>
              <a:rPr lang="it-IT" dirty="0" err="1"/>
              <a:t>Response</a:t>
            </a:r>
            <a:r>
              <a:rPr lang="it-IT" dirty="0"/>
              <a:t> – 2x1  </a:t>
            </a:r>
          </a:p>
        </p:txBody>
      </p:sp>
      <p:sp>
        <p:nvSpPr>
          <p:cNvPr id="3" name="Segnaposto numero diapositiva 2">
            <a:extLst>
              <a:ext uri="{FF2B5EF4-FFF2-40B4-BE49-F238E27FC236}">
                <a16:creationId xmlns:a16="http://schemas.microsoft.com/office/drawing/2014/main" id="{45EFE38E-8BD9-000B-FDF6-4B13013C30E7}"/>
              </a:ext>
            </a:extLst>
          </p:cNvPr>
          <p:cNvSpPr>
            <a:spLocks noGrp="1"/>
          </p:cNvSpPr>
          <p:nvPr>
            <p:ph type="sldNum" sz="quarter" idx="12"/>
          </p:nvPr>
        </p:nvSpPr>
        <p:spPr/>
        <p:txBody>
          <a:bodyPr/>
          <a:lstStyle/>
          <a:p>
            <a:fld id="{9353F75C-323C-4B35-9342-8AACC2654096}" type="slidenum">
              <a:rPr lang="it-IT" smtClean="0"/>
              <a:pPr/>
              <a:t>11</a:t>
            </a:fld>
            <a:endParaRPr lang="it-IT" dirty="0"/>
          </a:p>
        </p:txBody>
      </p:sp>
      <p:graphicFrame>
        <p:nvGraphicFramePr>
          <p:cNvPr id="8" name="Tabella 7">
            <a:extLst>
              <a:ext uri="{FF2B5EF4-FFF2-40B4-BE49-F238E27FC236}">
                <a16:creationId xmlns:a16="http://schemas.microsoft.com/office/drawing/2014/main" id="{369BC236-94E2-8C66-F6A8-9ACEB43AC2FC}"/>
              </a:ext>
            </a:extLst>
          </p:cNvPr>
          <p:cNvGraphicFramePr>
            <a:graphicFrameLocks noGrp="1"/>
          </p:cNvGraphicFramePr>
          <p:nvPr>
            <p:extLst>
              <p:ext uri="{D42A27DB-BD31-4B8C-83A1-F6EECF244321}">
                <p14:modId xmlns:p14="http://schemas.microsoft.com/office/powerpoint/2010/main" val="2650300986"/>
              </p:ext>
            </p:extLst>
          </p:nvPr>
        </p:nvGraphicFramePr>
        <p:xfrm>
          <a:off x="959230" y="4501083"/>
          <a:ext cx="4353620" cy="1676400"/>
        </p:xfrm>
        <a:graphic>
          <a:graphicData uri="http://schemas.openxmlformats.org/drawingml/2006/table">
            <a:tbl>
              <a:tblPr firstRow="1" bandRow="1">
                <a:tableStyleId>{93296810-A885-4BE3-A3E7-6D5BEEA58F35}</a:tableStyleId>
              </a:tblPr>
              <a:tblGrid>
                <a:gridCol w="1088405">
                  <a:extLst>
                    <a:ext uri="{9D8B030D-6E8A-4147-A177-3AD203B41FA5}">
                      <a16:colId xmlns:a16="http://schemas.microsoft.com/office/drawing/2014/main" val="3884829787"/>
                    </a:ext>
                  </a:extLst>
                </a:gridCol>
                <a:gridCol w="1088405">
                  <a:extLst>
                    <a:ext uri="{9D8B030D-6E8A-4147-A177-3AD203B41FA5}">
                      <a16:colId xmlns:a16="http://schemas.microsoft.com/office/drawing/2014/main" val="452656952"/>
                    </a:ext>
                  </a:extLst>
                </a:gridCol>
                <a:gridCol w="1088405">
                  <a:extLst>
                    <a:ext uri="{9D8B030D-6E8A-4147-A177-3AD203B41FA5}">
                      <a16:colId xmlns:a16="http://schemas.microsoft.com/office/drawing/2014/main" val="3812666523"/>
                    </a:ext>
                  </a:extLst>
                </a:gridCol>
                <a:gridCol w="1088405">
                  <a:extLst>
                    <a:ext uri="{9D8B030D-6E8A-4147-A177-3AD203B41FA5}">
                      <a16:colId xmlns:a16="http://schemas.microsoft.com/office/drawing/2014/main" val="3197818990"/>
                    </a:ext>
                  </a:extLst>
                </a:gridCol>
              </a:tblGrid>
              <a:tr h="326812">
                <a:tc>
                  <a:txBody>
                    <a:bodyPr/>
                    <a:lstStyle/>
                    <a:p>
                      <a:pPr algn="ctr"/>
                      <a:r>
                        <a:rPr lang="it-IT" sz="1600" dirty="0" err="1">
                          <a:latin typeface="+mn-lt"/>
                        </a:rPr>
                        <a:t>Path</a:t>
                      </a:r>
                      <a:r>
                        <a:rPr lang="it-IT" sz="1600" dirty="0">
                          <a:latin typeface="+mn-lt"/>
                        </a:rPr>
                        <a:t> (1,1)</a:t>
                      </a:r>
                    </a:p>
                  </a:txBody>
                  <a:tcPr/>
                </a:tc>
                <a:tc>
                  <a:txBody>
                    <a:bodyPr/>
                    <a:lstStyle/>
                    <a:p>
                      <a:pPr algn="ctr"/>
                      <a:r>
                        <a:rPr lang="it-IT" sz="1600" dirty="0">
                          <a:latin typeface="+mn-lt"/>
                        </a:rPr>
                        <a:t>g</a:t>
                      </a:r>
                    </a:p>
                  </a:txBody>
                  <a:tcPr/>
                </a:tc>
                <a:tc>
                  <a:txBody>
                    <a:bodyPr/>
                    <a:lstStyle/>
                    <a:p>
                      <a:pPr algn="ctr"/>
                      <a:r>
                        <a:rPr lang="it-IT" sz="1600" dirty="0">
                          <a:latin typeface="+mn-lt"/>
                        </a:rPr>
                        <a:t>l</a:t>
                      </a:r>
                    </a:p>
                  </a:txBody>
                  <a:tcPr/>
                </a:tc>
                <a:tc>
                  <a:txBody>
                    <a:bodyPr/>
                    <a:lstStyle/>
                    <a:p>
                      <a:pPr algn="ctr"/>
                      <a:r>
                        <a:rPr lang="it-IT" sz="1600" dirty="0">
                          <a:latin typeface="+mn-lt"/>
                        </a:rPr>
                        <a:t>k</a:t>
                      </a:r>
                    </a:p>
                  </a:txBody>
                  <a:tcPr/>
                </a:tc>
                <a:extLst>
                  <a:ext uri="{0D108BD9-81ED-4DB2-BD59-A6C34878D82A}">
                    <a16:rowId xmlns:a16="http://schemas.microsoft.com/office/drawing/2014/main" val="872970583"/>
                  </a:ext>
                </a:extLst>
              </a:tr>
              <a:tr h="326812">
                <a:tc>
                  <a:txBody>
                    <a:bodyPr/>
                    <a:lstStyle/>
                    <a:p>
                      <a:pPr algn="ctr"/>
                      <a:r>
                        <a:rPr lang="it-IT" sz="1600" dirty="0">
                          <a:latin typeface="+mn-lt"/>
                        </a:rPr>
                        <a:t>1</a:t>
                      </a:r>
                    </a:p>
                  </a:txBody>
                  <a:tcPr/>
                </a:tc>
                <a:tc>
                  <a:txBody>
                    <a:bodyPr/>
                    <a:lstStyle/>
                    <a:p>
                      <a:pPr algn="ctr"/>
                      <a:r>
                        <a:rPr lang="it-IT" sz="1600" dirty="0">
                          <a:latin typeface="+mn-lt"/>
                        </a:rPr>
                        <a:t>0.4466</a:t>
                      </a:r>
                    </a:p>
                  </a:txBody>
                  <a:tcPr/>
                </a:tc>
                <a:tc>
                  <a:txBody>
                    <a:bodyPr/>
                    <a:lstStyle/>
                    <a:p>
                      <a:pPr algn="ctr"/>
                      <a:r>
                        <a:rPr lang="it-IT" sz="1600" dirty="0">
                          <a:latin typeface="+mn-lt"/>
                        </a:rPr>
                        <a:t>3</a:t>
                      </a:r>
                    </a:p>
                  </a:txBody>
                  <a:tcPr/>
                </a:tc>
                <a:tc>
                  <a:txBody>
                    <a:bodyPr/>
                    <a:lstStyle/>
                    <a:p>
                      <a:pPr algn="ctr"/>
                      <a:r>
                        <a:rPr lang="it-IT" sz="1600" dirty="0">
                          <a:latin typeface="+mn-lt"/>
                        </a:rPr>
                        <a:t>-2</a:t>
                      </a:r>
                    </a:p>
                  </a:txBody>
                  <a:tcPr/>
                </a:tc>
                <a:extLst>
                  <a:ext uri="{0D108BD9-81ED-4DB2-BD59-A6C34878D82A}">
                    <a16:rowId xmlns:a16="http://schemas.microsoft.com/office/drawing/2014/main" val="4103341943"/>
                  </a:ext>
                </a:extLst>
              </a:tr>
              <a:tr h="326812">
                <a:tc>
                  <a:txBody>
                    <a:bodyPr/>
                    <a:lstStyle/>
                    <a:p>
                      <a:pPr algn="ctr"/>
                      <a:r>
                        <a:rPr lang="it-IT" sz="1600" dirty="0">
                          <a:latin typeface="+mn-lt"/>
                        </a:rPr>
                        <a:t>2</a:t>
                      </a:r>
                    </a:p>
                  </a:txBody>
                  <a:tcPr/>
                </a:tc>
                <a:tc>
                  <a:txBody>
                    <a:bodyPr/>
                    <a:lstStyle/>
                    <a:p>
                      <a:pPr algn="ctr"/>
                      <a:r>
                        <a:rPr lang="it-IT" sz="1600" dirty="0">
                          <a:latin typeface="+mn-lt"/>
                        </a:rPr>
                        <a:t>0.1136</a:t>
                      </a:r>
                    </a:p>
                  </a:txBody>
                  <a:tcPr/>
                </a:tc>
                <a:tc>
                  <a:txBody>
                    <a:bodyPr/>
                    <a:lstStyle/>
                    <a:p>
                      <a:pPr algn="ctr"/>
                      <a:r>
                        <a:rPr lang="it-IT" sz="1600" dirty="0">
                          <a:latin typeface="+mn-lt"/>
                        </a:rPr>
                        <a:t>2</a:t>
                      </a:r>
                    </a:p>
                  </a:txBody>
                  <a:tcPr/>
                </a:tc>
                <a:tc>
                  <a:txBody>
                    <a:bodyPr/>
                    <a:lstStyle/>
                    <a:p>
                      <a:pPr algn="ctr"/>
                      <a:r>
                        <a:rPr lang="it-IT" sz="1600" dirty="0">
                          <a:latin typeface="+mn-lt"/>
                        </a:rPr>
                        <a:t>1</a:t>
                      </a:r>
                    </a:p>
                  </a:txBody>
                  <a:tcPr/>
                </a:tc>
                <a:extLst>
                  <a:ext uri="{0D108BD9-81ED-4DB2-BD59-A6C34878D82A}">
                    <a16:rowId xmlns:a16="http://schemas.microsoft.com/office/drawing/2014/main" val="4251587115"/>
                  </a:ext>
                </a:extLst>
              </a:tr>
              <a:tr h="326812">
                <a:tc>
                  <a:txBody>
                    <a:bodyPr/>
                    <a:lstStyle/>
                    <a:p>
                      <a:pPr algn="ctr"/>
                      <a:r>
                        <a:rPr lang="it-IT" sz="1600" dirty="0">
                          <a:latin typeface="+mn-lt"/>
                        </a:rPr>
                        <a:t>3</a:t>
                      </a:r>
                    </a:p>
                  </a:txBody>
                  <a:tcPr/>
                </a:tc>
                <a:tc>
                  <a:txBody>
                    <a:bodyPr/>
                    <a:lstStyle/>
                    <a:p>
                      <a:pPr algn="ctr"/>
                      <a:r>
                        <a:rPr lang="it-IT" sz="1600" dirty="0">
                          <a:latin typeface="+mn-lt"/>
                        </a:rPr>
                        <a:t>0.3769</a:t>
                      </a:r>
                    </a:p>
                  </a:txBody>
                  <a:tcPr/>
                </a:tc>
                <a:tc>
                  <a:txBody>
                    <a:bodyPr/>
                    <a:lstStyle/>
                    <a:p>
                      <a:pPr algn="ctr"/>
                      <a:r>
                        <a:rPr lang="it-IT" sz="1600" dirty="0">
                          <a:latin typeface="+mn-lt"/>
                        </a:rPr>
                        <a:t>1</a:t>
                      </a:r>
                    </a:p>
                  </a:txBody>
                  <a:tcPr/>
                </a:tc>
                <a:tc>
                  <a:txBody>
                    <a:bodyPr/>
                    <a:lstStyle/>
                    <a:p>
                      <a:pPr algn="ctr"/>
                      <a:r>
                        <a:rPr lang="it-IT" sz="1600" dirty="0">
                          <a:latin typeface="+mn-lt"/>
                        </a:rPr>
                        <a:t>2</a:t>
                      </a:r>
                    </a:p>
                  </a:txBody>
                  <a:tcPr/>
                </a:tc>
                <a:extLst>
                  <a:ext uri="{0D108BD9-81ED-4DB2-BD59-A6C34878D82A}">
                    <a16:rowId xmlns:a16="http://schemas.microsoft.com/office/drawing/2014/main" val="1238863010"/>
                  </a:ext>
                </a:extLst>
              </a:tr>
              <a:tr h="326812">
                <a:tc>
                  <a:txBody>
                    <a:bodyPr/>
                    <a:lstStyle/>
                    <a:p>
                      <a:pPr algn="ctr"/>
                      <a:r>
                        <a:rPr lang="it-IT" sz="1600" dirty="0">
                          <a:latin typeface="+mn-lt"/>
                        </a:rPr>
                        <a:t>4</a:t>
                      </a:r>
                    </a:p>
                  </a:txBody>
                  <a:tcPr/>
                </a:tc>
                <a:tc>
                  <a:txBody>
                    <a:bodyPr/>
                    <a:lstStyle/>
                    <a:p>
                      <a:pPr algn="ctr"/>
                      <a:r>
                        <a:rPr lang="it-IT" sz="1600" dirty="0">
                          <a:latin typeface="+mn-lt"/>
                        </a:rPr>
                        <a:t>0.9091</a:t>
                      </a:r>
                    </a:p>
                  </a:txBody>
                  <a:tcPr/>
                </a:tc>
                <a:tc>
                  <a:txBody>
                    <a:bodyPr/>
                    <a:lstStyle/>
                    <a:p>
                      <a:pPr algn="ctr"/>
                      <a:r>
                        <a:rPr lang="it-IT" sz="1600" dirty="0">
                          <a:latin typeface="+mn-lt"/>
                        </a:rPr>
                        <a:t>0</a:t>
                      </a:r>
                    </a:p>
                  </a:txBody>
                  <a:tcPr/>
                </a:tc>
                <a:tc>
                  <a:txBody>
                    <a:bodyPr/>
                    <a:lstStyle/>
                    <a:p>
                      <a:pPr algn="ctr"/>
                      <a:r>
                        <a:rPr lang="it-IT" sz="1600" dirty="0">
                          <a:latin typeface="+mn-lt"/>
                        </a:rPr>
                        <a:t>-3</a:t>
                      </a:r>
                    </a:p>
                  </a:txBody>
                  <a:tcPr/>
                </a:tc>
                <a:extLst>
                  <a:ext uri="{0D108BD9-81ED-4DB2-BD59-A6C34878D82A}">
                    <a16:rowId xmlns:a16="http://schemas.microsoft.com/office/drawing/2014/main" val="1105208483"/>
                  </a:ext>
                </a:extLst>
              </a:tr>
            </a:tbl>
          </a:graphicData>
        </a:graphic>
      </p:graphicFrame>
      <p:graphicFrame>
        <p:nvGraphicFramePr>
          <p:cNvPr id="9" name="Tabella 8">
            <a:extLst>
              <a:ext uri="{FF2B5EF4-FFF2-40B4-BE49-F238E27FC236}">
                <a16:creationId xmlns:a16="http://schemas.microsoft.com/office/drawing/2014/main" id="{D6282E9E-0873-FC66-76B6-D8E34B3C4495}"/>
              </a:ext>
            </a:extLst>
          </p:cNvPr>
          <p:cNvGraphicFramePr>
            <a:graphicFrameLocks noGrp="1"/>
          </p:cNvGraphicFramePr>
          <p:nvPr>
            <p:extLst>
              <p:ext uri="{D42A27DB-BD31-4B8C-83A1-F6EECF244321}">
                <p14:modId xmlns:p14="http://schemas.microsoft.com/office/powerpoint/2010/main" val="422237908"/>
              </p:ext>
            </p:extLst>
          </p:nvPr>
        </p:nvGraphicFramePr>
        <p:xfrm>
          <a:off x="6719655" y="4501083"/>
          <a:ext cx="4353620" cy="1714500"/>
        </p:xfrm>
        <a:graphic>
          <a:graphicData uri="http://schemas.openxmlformats.org/drawingml/2006/table">
            <a:tbl>
              <a:tblPr firstRow="1" bandRow="1">
                <a:tableStyleId>{93296810-A885-4BE3-A3E7-6D5BEEA58F35}</a:tableStyleId>
              </a:tblPr>
              <a:tblGrid>
                <a:gridCol w="1088405">
                  <a:extLst>
                    <a:ext uri="{9D8B030D-6E8A-4147-A177-3AD203B41FA5}">
                      <a16:colId xmlns:a16="http://schemas.microsoft.com/office/drawing/2014/main" val="3884829787"/>
                    </a:ext>
                  </a:extLst>
                </a:gridCol>
                <a:gridCol w="1088405">
                  <a:extLst>
                    <a:ext uri="{9D8B030D-6E8A-4147-A177-3AD203B41FA5}">
                      <a16:colId xmlns:a16="http://schemas.microsoft.com/office/drawing/2014/main" val="452656952"/>
                    </a:ext>
                  </a:extLst>
                </a:gridCol>
                <a:gridCol w="1088405">
                  <a:extLst>
                    <a:ext uri="{9D8B030D-6E8A-4147-A177-3AD203B41FA5}">
                      <a16:colId xmlns:a16="http://schemas.microsoft.com/office/drawing/2014/main" val="3812666523"/>
                    </a:ext>
                  </a:extLst>
                </a:gridCol>
                <a:gridCol w="1088405">
                  <a:extLst>
                    <a:ext uri="{9D8B030D-6E8A-4147-A177-3AD203B41FA5}">
                      <a16:colId xmlns:a16="http://schemas.microsoft.com/office/drawing/2014/main" val="3197818990"/>
                    </a:ext>
                  </a:extLst>
                </a:gridCol>
              </a:tblGrid>
              <a:tr h="342900">
                <a:tc>
                  <a:txBody>
                    <a:bodyPr/>
                    <a:lstStyle/>
                    <a:p>
                      <a:pPr algn="ctr"/>
                      <a:r>
                        <a:rPr lang="it-IT" sz="1600" dirty="0" err="1">
                          <a:latin typeface="+mn-lt"/>
                        </a:rPr>
                        <a:t>Path</a:t>
                      </a:r>
                      <a:r>
                        <a:rPr lang="it-IT" sz="1600" dirty="0">
                          <a:latin typeface="+mn-lt"/>
                        </a:rPr>
                        <a:t> (1,2)</a:t>
                      </a:r>
                    </a:p>
                  </a:txBody>
                  <a:tcPr/>
                </a:tc>
                <a:tc>
                  <a:txBody>
                    <a:bodyPr/>
                    <a:lstStyle/>
                    <a:p>
                      <a:pPr algn="ctr"/>
                      <a:r>
                        <a:rPr lang="it-IT" sz="1600" dirty="0">
                          <a:latin typeface="+mn-lt"/>
                        </a:rPr>
                        <a:t>g</a:t>
                      </a:r>
                    </a:p>
                  </a:txBody>
                  <a:tcPr/>
                </a:tc>
                <a:tc>
                  <a:txBody>
                    <a:bodyPr/>
                    <a:lstStyle/>
                    <a:p>
                      <a:pPr algn="ctr"/>
                      <a:r>
                        <a:rPr lang="it-IT" sz="1600" dirty="0">
                          <a:latin typeface="+mn-lt"/>
                        </a:rPr>
                        <a:t>l</a:t>
                      </a:r>
                    </a:p>
                  </a:txBody>
                  <a:tcPr/>
                </a:tc>
                <a:tc>
                  <a:txBody>
                    <a:bodyPr/>
                    <a:lstStyle/>
                    <a:p>
                      <a:pPr algn="ctr"/>
                      <a:r>
                        <a:rPr lang="it-IT" sz="1600" dirty="0">
                          <a:latin typeface="+mn-lt"/>
                        </a:rPr>
                        <a:t>k</a:t>
                      </a:r>
                    </a:p>
                  </a:txBody>
                  <a:tcPr/>
                </a:tc>
                <a:extLst>
                  <a:ext uri="{0D108BD9-81ED-4DB2-BD59-A6C34878D82A}">
                    <a16:rowId xmlns:a16="http://schemas.microsoft.com/office/drawing/2014/main" val="872970583"/>
                  </a:ext>
                </a:extLst>
              </a:tr>
              <a:tr h="342900">
                <a:tc>
                  <a:txBody>
                    <a:bodyPr/>
                    <a:lstStyle/>
                    <a:p>
                      <a:pPr algn="ctr"/>
                      <a:r>
                        <a:rPr lang="it-IT" sz="1600" dirty="0">
                          <a:latin typeface="+mn-lt"/>
                        </a:rPr>
                        <a:t>1</a:t>
                      </a:r>
                    </a:p>
                  </a:txBody>
                  <a:tcPr/>
                </a:tc>
                <a:tc>
                  <a:txBody>
                    <a:bodyPr/>
                    <a:lstStyle/>
                    <a:p>
                      <a:pPr algn="ctr"/>
                      <a:r>
                        <a:rPr lang="it-IT" sz="1600" dirty="0">
                          <a:latin typeface="+mn-lt"/>
                        </a:rPr>
                        <a:t>0.6095</a:t>
                      </a:r>
                    </a:p>
                  </a:txBody>
                  <a:tcPr/>
                </a:tc>
                <a:tc>
                  <a:txBody>
                    <a:bodyPr/>
                    <a:lstStyle/>
                    <a:p>
                      <a:pPr algn="ctr"/>
                      <a:r>
                        <a:rPr lang="it-IT" sz="1600" dirty="0">
                          <a:latin typeface="+mn-lt"/>
                        </a:rPr>
                        <a:t>2</a:t>
                      </a:r>
                    </a:p>
                  </a:txBody>
                  <a:tcPr/>
                </a:tc>
                <a:tc>
                  <a:txBody>
                    <a:bodyPr/>
                    <a:lstStyle/>
                    <a:p>
                      <a:pPr algn="ctr"/>
                      <a:r>
                        <a:rPr lang="it-IT" sz="1600" dirty="0">
                          <a:latin typeface="+mn-lt"/>
                        </a:rPr>
                        <a:t>3</a:t>
                      </a:r>
                    </a:p>
                  </a:txBody>
                  <a:tcPr/>
                </a:tc>
                <a:extLst>
                  <a:ext uri="{0D108BD9-81ED-4DB2-BD59-A6C34878D82A}">
                    <a16:rowId xmlns:a16="http://schemas.microsoft.com/office/drawing/2014/main" val="4103341943"/>
                  </a:ext>
                </a:extLst>
              </a:tr>
              <a:tr h="342900">
                <a:tc>
                  <a:txBody>
                    <a:bodyPr/>
                    <a:lstStyle/>
                    <a:p>
                      <a:pPr algn="ctr"/>
                      <a:r>
                        <a:rPr lang="it-IT" sz="1600" dirty="0">
                          <a:latin typeface="+mn-lt"/>
                        </a:rPr>
                        <a:t>2</a:t>
                      </a:r>
                    </a:p>
                  </a:txBody>
                  <a:tcPr/>
                </a:tc>
                <a:tc>
                  <a:txBody>
                    <a:bodyPr/>
                    <a:lstStyle/>
                    <a:p>
                      <a:pPr algn="ctr"/>
                      <a:r>
                        <a:rPr lang="it-IT" sz="1600" dirty="0">
                          <a:latin typeface="+mn-lt"/>
                        </a:rPr>
                        <a:t>0.0545</a:t>
                      </a:r>
                    </a:p>
                  </a:txBody>
                  <a:tcPr/>
                </a:tc>
                <a:tc>
                  <a:txBody>
                    <a:bodyPr/>
                    <a:lstStyle/>
                    <a:p>
                      <a:pPr algn="ctr"/>
                      <a:r>
                        <a:rPr lang="it-IT" sz="1600" dirty="0">
                          <a:latin typeface="+mn-lt"/>
                        </a:rPr>
                        <a:t>0</a:t>
                      </a:r>
                    </a:p>
                  </a:txBody>
                  <a:tcPr/>
                </a:tc>
                <a:tc>
                  <a:txBody>
                    <a:bodyPr/>
                    <a:lstStyle/>
                    <a:p>
                      <a:pPr algn="ctr"/>
                      <a:r>
                        <a:rPr lang="it-IT" sz="1600" dirty="0">
                          <a:latin typeface="+mn-lt"/>
                        </a:rPr>
                        <a:t>-2</a:t>
                      </a:r>
                    </a:p>
                  </a:txBody>
                  <a:tcPr/>
                </a:tc>
                <a:extLst>
                  <a:ext uri="{0D108BD9-81ED-4DB2-BD59-A6C34878D82A}">
                    <a16:rowId xmlns:a16="http://schemas.microsoft.com/office/drawing/2014/main" val="4251587115"/>
                  </a:ext>
                </a:extLst>
              </a:tr>
              <a:tr h="342900">
                <a:tc>
                  <a:txBody>
                    <a:bodyPr/>
                    <a:lstStyle/>
                    <a:p>
                      <a:pPr algn="ctr"/>
                      <a:r>
                        <a:rPr lang="it-IT" sz="1600" dirty="0">
                          <a:latin typeface="+mn-lt"/>
                        </a:rPr>
                        <a:t>3</a:t>
                      </a:r>
                    </a:p>
                  </a:txBody>
                  <a:tcPr/>
                </a:tc>
                <a:tc>
                  <a:txBody>
                    <a:bodyPr/>
                    <a:lstStyle/>
                    <a:p>
                      <a:pPr algn="ctr"/>
                      <a:r>
                        <a:rPr lang="it-IT" sz="1600" dirty="0">
                          <a:latin typeface="+mn-lt"/>
                        </a:rPr>
                        <a:t>0.6533</a:t>
                      </a:r>
                    </a:p>
                  </a:txBody>
                  <a:tcPr/>
                </a:tc>
                <a:tc>
                  <a:txBody>
                    <a:bodyPr/>
                    <a:lstStyle/>
                    <a:p>
                      <a:pPr algn="ctr"/>
                      <a:r>
                        <a:rPr lang="it-IT" sz="1600" dirty="0">
                          <a:latin typeface="+mn-lt"/>
                        </a:rPr>
                        <a:t>1</a:t>
                      </a:r>
                    </a:p>
                  </a:txBody>
                  <a:tcPr/>
                </a:tc>
                <a:tc>
                  <a:txBody>
                    <a:bodyPr/>
                    <a:lstStyle/>
                    <a:p>
                      <a:pPr algn="ctr"/>
                      <a:r>
                        <a:rPr lang="it-IT" sz="1600" dirty="0">
                          <a:latin typeface="+mn-lt"/>
                        </a:rPr>
                        <a:t>1</a:t>
                      </a:r>
                    </a:p>
                  </a:txBody>
                  <a:tcPr/>
                </a:tc>
                <a:extLst>
                  <a:ext uri="{0D108BD9-81ED-4DB2-BD59-A6C34878D82A}">
                    <a16:rowId xmlns:a16="http://schemas.microsoft.com/office/drawing/2014/main" val="1238863010"/>
                  </a:ext>
                </a:extLst>
              </a:tr>
              <a:tr h="342900">
                <a:tc>
                  <a:txBody>
                    <a:bodyPr/>
                    <a:lstStyle/>
                    <a:p>
                      <a:pPr algn="ctr"/>
                      <a:r>
                        <a:rPr lang="it-IT" sz="1600" dirty="0">
                          <a:latin typeface="+mn-lt"/>
                        </a:rPr>
                        <a:t>4</a:t>
                      </a:r>
                    </a:p>
                  </a:txBody>
                  <a:tcPr/>
                </a:tc>
                <a:tc>
                  <a:txBody>
                    <a:bodyPr/>
                    <a:lstStyle/>
                    <a:p>
                      <a:pPr algn="ctr"/>
                      <a:r>
                        <a:rPr lang="it-IT" sz="1600" dirty="0">
                          <a:latin typeface="+mn-lt"/>
                        </a:rPr>
                        <a:t>0.3528</a:t>
                      </a:r>
                    </a:p>
                  </a:txBody>
                  <a:tcPr/>
                </a:tc>
                <a:tc>
                  <a:txBody>
                    <a:bodyPr/>
                    <a:lstStyle/>
                    <a:p>
                      <a:pPr algn="ctr"/>
                      <a:r>
                        <a:rPr lang="it-IT" sz="1600" dirty="0">
                          <a:latin typeface="+mn-lt"/>
                        </a:rPr>
                        <a:t>2</a:t>
                      </a:r>
                    </a:p>
                  </a:txBody>
                  <a:tcPr/>
                </a:tc>
                <a:tc>
                  <a:txBody>
                    <a:bodyPr/>
                    <a:lstStyle/>
                    <a:p>
                      <a:pPr algn="ctr"/>
                      <a:r>
                        <a:rPr lang="it-IT" sz="1600" dirty="0">
                          <a:latin typeface="+mn-lt"/>
                        </a:rPr>
                        <a:t>-3</a:t>
                      </a:r>
                    </a:p>
                  </a:txBody>
                  <a:tcPr/>
                </a:tc>
                <a:extLst>
                  <a:ext uri="{0D108BD9-81ED-4DB2-BD59-A6C34878D82A}">
                    <a16:rowId xmlns:a16="http://schemas.microsoft.com/office/drawing/2014/main" val="1105208483"/>
                  </a:ext>
                </a:extLst>
              </a:tr>
            </a:tbl>
          </a:graphicData>
        </a:graphic>
      </p:graphicFrame>
      <p:pic>
        <p:nvPicPr>
          <p:cNvPr id="11" name="Immagine 10" descr="Immagine che contiene diagramma, schermata, testo, linea&#10;&#10;Descrizione generata automaticamente">
            <a:extLst>
              <a:ext uri="{FF2B5EF4-FFF2-40B4-BE49-F238E27FC236}">
                <a16:creationId xmlns:a16="http://schemas.microsoft.com/office/drawing/2014/main" id="{A5A67C4E-8AD4-6AB5-E73D-C2AC0AD9D5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8402" y="666751"/>
            <a:ext cx="4055276" cy="3646420"/>
          </a:xfrm>
          <a:prstGeom prst="rect">
            <a:avLst/>
          </a:prstGeom>
        </p:spPr>
      </p:pic>
      <p:pic>
        <p:nvPicPr>
          <p:cNvPr id="13" name="Immagine 12">
            <a:extLst>
              <a:ext uri="{FF2B5EF4-FFF2-40B4-BE49-F238E27FC236}">
                <a16:creationId xmlns:a16="http://schemas.microsoft.com/office/drawing/2014/main" id="{CEDE49D1-136B-A20A-CA56-61B33FAA978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871204" y="760707"/>
            <a:ext cx="4050521" cy="3646420"/>
          </a:xfrm>
          <a:prstGeom prst="rect">
            <a:avLst/>
          </a:prstGeom>
        </p:spPr>
      </p:pic>
    </p:spTree>
    <p:extLst>
      <p:ext uri="{BB962C8B-B14F-4D97-AF65-F5344CB8AC3E}">
        <p14:creationId xmlns:p14="http://schemas.microsoft.com/office/powerpoint/2010/main" val="38977075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C23FC4-0DEF-F8D6-BED2-5B5F95FB05A6}"/>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A643C1D-06B9-492C-55BC-416EC2A884B3}"/>
              </a:ext>
            </a:extLst>
          </p:cNvPr>
          <p:cNvSpPr>
            <a:spLocks noGrp="1"/>
          </p:cNvSpPr>
          <p:nvPr>
            <p:ph type="sldNum" sz="quarter" idx="12"/>
          </p:nvPr>
        </p:nvSpPr>
        <p:spPr>
          <a:xfrm>
            <a:off x="11168109" y="6507332"/>
            <a:ext cx="852256" cy="329222"/>
          </a:xfrm>
        </p:spPr>
        <p:txBody>
          <a:bodyPr/>
          <a:lstStyle/>
          <a:p>
            <a:fld id="{9353F75C-323C-4B35-9342-8AACC2654096}" type="slidenum">
              <a:rPr lang="it-IT" smtClean="0"/>
              <a:pPr/>
              <a:t>12</a:t>
            </a:fld>
            <a:endParaRPr lang="it-IT" dirty="0"/>
          </a:p>
        </p:txBody>
      </p:sp>
      <p:sp>
        <p:nvSpPr>
          <p:cNvPr id="3" name="Text Placeholder 2">
            <a:extLst>
              <a:ext uri="{FF2B5EF4-FFF2-40B4-BE49-F238E27FC236}">
                <a16:creationId xmlns:a16="http://schemas.microsoft.com/office/drawing/2014/main" id="{B06FE2C2-88F8-3030-6C6E-485C9BE1F03D}"/>
              </a:ext>
            </a:extLst>
          </p:cNvPr>
          <p:cNvSpPr>
            <a:spLocks noGrp="1"/>
          </p:cNvSpPr>
          <p:nvPr>
            <p:ph type="body" sz="quarter" idx="13"/>
          </p:nvPr>
        </p:nvSpPr>
        <p:spPr>
          <a:xfrm>
            <a:off x="5108713" y="110749"/>
            <a:ext cx="6485524" cy="634686"/>
          </a:xfrm>
        </p:spPr>
        <p:txBody>
          <a:bodyPr/>
          <a:lstStyle/>
          <a:p>
            <a:r>
              <a:rPr lang="it-IT" dirty="0"/>
              <a:t>MIMO-OTFS: Risultati Rx Frame – 2x1</a:t>
            </a:r>
          </a:p>
        </p:txBody>
      </p:sp>
      <p:pic>
        <p:nvPicPr>
          <p:cNvPr id="10" name="Picture 9">
            <a:extLst>
              <a:ext uri="{FF2B5EF4-FFF2-40B4-BE49-F238E27FC236}">
                <a16:creationId xmlns:a16="http://schemas.microsoft.com/office/drawing/2014/main" id="{72B4787F-4E11-6F47-4544-2A1B993228D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336862" y="952934"/>
            <a:ext cx="5518275" cy="4952131"/>
          </a:xfrm>
          <a:prstGeom prst="rect">
            <a:avLst/>
          </a:prstGeom>
        </p:spPr>
      </p:pic>
    </p:spTree>
    <p:extLst>
      <p:ext uri="{BB962C8B-B14F-4D97-AF65-F5344CB8AC3E}">
        <p14:creationId xmlns:p14="http://schemas.microsoft.com/office/powerpoint/2010/main" val="42905632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testo 1">
            <a:extLst>
              <a:ext uri="{FF2B5EF4-FFF2-40B4-BE49-F238E27FC236}">
                <a16:creationId xmlns:a16="http://schemas.microsoft.com/office/drawing/2014/main" id="{906F7CE1-1CD0-0D60-6D61-C7ED13D082A7}"/>
              </a:ext>
            </a:extLst>
          </p:cNvPr>
          <p:cNvSpPr>
            <a:spLocks noGrp="1"/>
          </p:cNvSpPr>
          <p:nvPr>
            <p:ph type="body" sz="quarter" idx="13"/>
          </p:nvPr>
        </p:nvSpPr>
        <p:spPr>
          <a:xfrm>
            <a:off x="5391150" y="114262"/>
            <a:ext cx="6203087" cy="504863"/>
          </a:xfrm>
        </p:spPr>
        <p:txBody>
          <a:bodyPr/>
          <a:lstStyle/>
          <a:p>
            <a:r>
              <a:rPr lang="it-IT" dirty="0"/>
              <a:t>MIMO-OTFS: Channel </a:t>
            </a:r>
            <a:r>
              <a:rPr lang="it-IT" dirty="0" err="1"/>
              <a:t>Response</a:t>
            </a:r>
            <a:r>
              <a:rPr lang="it-IT" dirty="0"/>
              <a:t> – 2x2</a:t>
            </a:r>
          </a:p>
        </p:txBody>
      </p:sp>
      <p:sp>
        <p:nvSpPr>
          <p:cNvPr id="3" name="Segnaposto numero diapositiva 2">
            <a:extLst>
              <a:ext uri="{FF2B5EF4-FFF2-40B4-BE49-F238E27FC236}">
                <a16:creationId xmlns:a16="http://schemas.microsoft.com/office/drawing/2014/main" id="{B225D566-911C-1A0A-716E-529D3C4B6541}"/>
              </a:ext>
            </a:extLst>
          </p:cNvPr>
          <p:cNvSpPr>
            <a:spLocks noGrp="1"/>
          </p:cNvSpPr>
          <p:nvPr>
            <p:ph type="sldNum" sz="quarter" idx="12"/>
          </p:nvPr>
        </p:nvSpPr>
        <p:spPr/>
        <p:txBody>
          <a:bodyPr/>
          <a:lstStyle/>
          <a:p>
            <a:fld id="{9353F75C-323C-4B35-9342-8AACC2654096}" type="slidenum">
              <a:rPr lang="it-IT" smtClean="0"/>
              <a:pPr/>
              <a:t>13</a:t>
            </a:fld>
            <a:endParaRPr lang="it-IT" dirty="0"/>
          </a:p>
        </p:txBody>
      </p:sp>
      <p:pic>
        <p:nvPicPr>
          <p:cNvPr id="11" name="Immagine 10">
            <a:extLst>
              <a:ext uri="{FF2B5EF4-FFF2-40B4-BE49-F238E27FC236}">
                <a16:creationId xmlns:a16="http://schemas.microsoft.com/office/drawing/2014/main" id="{72CAF141-9D21-AC88-6B6E-7A08B8E95D3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136254" y="2067213"/>
            <a:ext cx="3030531" cy="2728190"/>
          </a:xfrm>
          <a:prstGeom prst="rect">
            <a:avLst/>
          </a:prstGeom>
        </p:spPr>
      </p:pic>
      <p:pic>
        <p:nvPicPr>
          <p:cNvPr id="12" name="Immagine 11">
            <a:extLst>
              <a:ext uri="{FF2B5EF4-FFF2-40B4-BE49-F238E27FC236}">
                <a16:creationId xmlns:a16="http://schemas.microsoft.com/office/drawing/2014/main" id="{BBADB828-3301-D54A-FF78-A6070D2F4BF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100386" y="2210088"/>
            <a:ext cx="3034088" cy="2728190"/>
          </a:xfrm>
          <a:prstGeom prst="rect">
            <a:avLst/>
          </a:prstGeom>
        </p:spPr>
      </p:pic>
      <p:pic>
        <p:nvPicPr>
          <p:cNvPr id="13" name="Immagine 12">
            <a:extLst>
              <a:ext uri="{FF2B5EF4-FFF2-40B4-BE49-F238E27FC236}">
                <a16:creationId xmlns:a16="http://schemas.microsoft.com/office/drawing/2014/main" id="{52937107-D300-7229-C27D-E1145C46A873}"/>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059305" y="2210088"/>
            <a:ext cx="3030531" cy="2728190"/>
          </a:xfrm>
          <a:prstGeom prst="rect">
            <a:avLst/>
          </a:prstGeom>
        </p:spPr>
      </p:pic>
      <p:pic>
        <p:nvPicPr>
          <p:cNvPr id="14" name="Immagine 13" descr="Immagine che contiene diagramma, schermata, testo, linea&#10;&#10;Descrizione generata automaticamente">
            <a:extLst>
              <a:ext uri="{FF2B5EF4-FFF2-40B4-BE49-F238E27FC236}">
                <a16:creationId xmlns:a16="http://schemas.microsoft.com/office/drawing/2014/main" id="{EB8990B4-0299-7B0A-5818-7721087829A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666" y="2210088"/>
            <a:ext cx="3034089" cy="2728190"/>
          </a:xfrm>
          <a:prstGeom prst="rect">
            <a:avLst/>
          </a:prstGeom>
        </p:spPr>
      </p:pic>
    </p:spTree>
    <p:extLst>
      <p:ext uri="{BB962C8B-B14F-4D97-AF65-F5344CB8AC3E}">
        <p14:creationId xmlns:p14="http://schemas.microsoft.com/office/powerpoint/2010/main" val="35722807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C23FC4-0DEF-F8D6-BED2-5B5F95FB05A6}"/>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A643C1D-06B9-492C-55BC-416EC2A884B3}"/>
              </a:ext>
            </a:extLst>
          </p:cNvPr>
          <p:cNvSpPr>
            <a:spLocks noGrp="1"/>
          </p:cNvSpPr>
          <p:nvPr>
            <p:ph type="sldNum" sz="quarter" idx="12"/>
          </p:nvPr>
        </p:nvSpPr>
        <p:spPr>
          <a:xfrm>
            <a:off x="11168109" y="6507332"/>
            <a:ext cx="852256" cy="329222"/>
          </a:xfrm>
        </p:spPr>
        <p:txBody>
          <a:bodyPr/>
          <a:lstStyle/>
          <a:p>
            <a:fld id="{9353F75C-323C-4B35-9342-8AACC2654096}" type="slidenum">
              <a:rPr lang="it-IT" smtClean="0"/>
              <a:pPr/>
              <a:t>14</a:t>
            </a:fld>
            <a:endParaRPr lang="it-IT" dirty="0"/>
          </a:p>
        </p:txBody>
      </p:sp>
      <p:sp>
        <p:nvSpPr>
          <p:cNvPr id="3" name="Text Placeholder 2">
            <a:extLst>
              <a:ext uri="{FF2B5EF4-FFF2-40B4-BE49-F238E27FC236}">
                <a16:creationId xmlns:a16="http://schemas.microsoft.com/office/drawing/2014/main" id="{B06FE2C2-88F8-3030-6C6E-485C9BE1F03D}"/>
              </a:ext>
            </a:extLst>
          </p:cNvPr>
          <p:cNvSpPr>
            <a:spLocks noGrp="1"/>
          </p:cNvSpPr>
          <p:nvPr>
            <p:ph type="body" sz="quarter" idx="13"/>
          </p:nvPr>
        </p:nvSpPr>
        <p:spPr>
          <a:xfrm>
            <a:off x="5108713" y="110749"/>
            <a:ext cx="6485524" cy="634686"/>
          </a:xfrm>
        </p:spPr>
        <p:txBody>
          <a:bodyPr/>
          <a:lstStyle/>
          <a:p>
            <a:r>
              <a:rPr lang="it-IT" dirty="0"/>
              <a:t>MIMO-OTFS: Risultati Rx Frame – 2x2</a:t>
            </a:r>
          </a:p>
        </p:txBody>
      </p:sp>
      <p:pic>
        <p:nvPicPr>
          <p:cNvPr id="8" name="Picture 7">
            <a:extLst>
              <a:ext uri="{FF2B5EF4-FFF2-40B4-BE49-F238E27FC236}">
                <a16:creationId xmlns:a16="http://schemas.microsoft.com/office/drawing/2014/main" id="{6D32E11D-AB2C-8909-A601-FD625F61587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58203" y="1147394"/>
            <a:ext cx="5518274" cy="4952129"/>
          </a:xfrm>
          <a:prstGeom prst="rect">
            <a:avLst/>
          </a:prstGeom>
        </p:spPr>
      </p:pic>
      <p:pic>
        <p:nvPicPr>
          <p:cNvPr id="10" name="Picture 9">
            <a:extLst>
              <a:ext uri="{FF2B5EF4-FFF2-40B4-BE49-F238E27FC236}">
                <a16:creationId xmlns:a16="http://schemas.microsoft.com/office/drawing/2014/main" id="{72B4787F-4E11-6F47-4544-2A1B993228D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205330" y="1147394"/>
            <a:ext cx="5518275" cy="4957977"/>
          </a:xfrm>
          <a:prstGeom prst="rect">
            <a:avLst/>
          </a:prstGeom>
        </p:spPr>
      </p:pic>
    </p:spTree>
    <p:extLst>
      <p:ext uri="{BB962C8B-B14F-4D97-AF65-F5344CB8AC3E}">
        <p14:creationId xmlns:p14="http://schemas.microsoft.com/office/powerpoint/2010/main" val="37246162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testo 1">
            <a:extLst>
              <a:ext uri="{FF2B5EF4-FFF2-40B4-BE49-F238E27FC236}">
                <a16:creationId xmlns:a16="http://schemas.microsoft.com/office/drawing/2014/main" id="{906F7CE1-1CD0-0D60-6D61-C7ED13D082A7}"/>
              </a:ext>
            </a:extLst>
          </p:cNvPr>
          <p:cNvSpPr>
            <a:spLocks noGrp="1"/>
          </p:cNvSpPr>
          <p:nvPr>
            <p:ph type="body" sz="quarter" idx="13"/>
          </p:nvPr>
        </p:nvSpPr>
        <p:spPr>
          <a:xfrm>
            <a:off x="5391150" y="114262"/>
            <a:ext cx="6203087" cy="504863"/>
          </a:xfrm>
        </p:spPr>
        <p:txBody>
          <a:bodyPr/>
          <a:lstStyle/>
          <a:p>
            <a:r>
              <a:rPr lang="it-IT" dirty="0"/>
              <a:t>MIMO-OTFS: Risultati </a:t>
            </a:r>
            <a:r>
              <a:rPr lang="it-IT" dirty="0" err="1"/>
              <a:t>Tx</a:t>
            </a:r>
            <a:r>
              <a:rPr lang="it-IT" dirty="0"/>
              <a:t> Frame – 4x4</a:t>
            </a:r>
          </a:p>
        </p:txBody>
      </p:sp>
      <p:sp>
        <p:nvSpPr>
          <p:cNvPr id="3" name="Segnaposto numero diapositiva 2">
            <a:extLst>
              <a:ext uri="{FF2B5EF4-FFF2-40B4-BE49-F238E27FC236}">
                <a16:creationId xmlns:a16="http://schemas.microsoft.com/office/drawing/2014/main" id="{B225D566-911C-1A0A-716E-529D3C4B6541}"/>
              </a:ext>
            </a:extLst>
          </p:cNvPr>
          <p:cNvSpPr>
            <a:spLocks noGrp="1"/>
          </p:cNvSpPr>
          <p:nvPr>
            <p:ph type="sldNum" sz="quarter" idx="12"/>
          </p:nvPr>
        </p:nvSpPr>
        <p:spPr/>
        <p:txBody>
          <a:bodyPr/>
          <a:lstStyle/>
          <a:p>
            <a:fld id="{9353F75C-323C-4B35-9342-8AACC2654096}" type="slidenum">
              <a:rPr lang="it-IT" smtClean="0"/>
              <a:pPr/>
              <a:t>15</a:t>
            </a:fld>
            <a:endParaRPr lang="it-IT" dirty="0"/>
          </a:p>
        </p:txBody>
      </p:sp>
      <p:pic>
        <p:nvPicPr>
          <p:cNvPr id="11" name="Immagine 10">
            <a:extLst>
              <a:ext uri="{FF2B5EF4-FFF2-40B4-BE49-F238E27FC236}">
                <a16:creationId xmlns:a16="http://schemas.microsoft.com/office/drawing/2014/main" id="{72CAF141-9D21-AC88-6B6E-7A08B8E95D3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214903" y="2067213"/>
            <a:ext cx="2873232" cy="2728190"/>
          </a:xfrm>
          <a:prstGeom prst="rect">
            <a:avLst/>
          </a:prstGeom>
        </p:spPr>
      </p:pic>
      <p:pic>
        <p:nvPicPr>
          <p:cNvPr id="12" name="Immagine 11">
            <a:extLst>
              <a:ext uri="{FF2B5EF4-FFF2-40B4-BE49-F238E27FC236}">
                <a16:creationId xmlns:a16="http://schemas.microsoft.com/office/drawing/2014/main" id="{BBADB828-3301-D54A-FF78-A6070D2F4BF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180814" y="2210088"/>
            <a:ext cx="2873232" cy="2728190"/>
          </a:xfrm>
          <a:prstGeom prst="rect">
            <a:avLst/>
          </a:prstGeom>
        </p:spPr>
      </p:pic>
      <p:pic>
        <p:nvPicPr>
          <p:cNvPr id="13" name="Immagine 12">
            <a:extLst>
              <a:ext uri="{FF2B5EF4-FFF2-40B4-BE49-F238E27FC236}">
                <a16:creationId xmlns:a16="http://schemas.microsoft.com/office/drawing/2014/main" id="{52937107-D300-7229-C27D-E1145C46A873}"/>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137954" y="2210088"/>
            <a:ext cx="2873232" cy="2728190"/>
          </a:xfrm>
          <a:prstGeom prst="rect">
            <a:avLst/>
          </a:prstGeom>
        </p:spPr>
      </p:pic>
      <p:pic>
        <p:nvPicPr>
          <p:cNvPr id="14" name="Immagine 13">
            <a:extLst>
              <a:ext uri="{FF2B5EF4-FFF2-40B4-BE49-F238E27FC236}">
                <a16:creationId xmlns:a16="http://schemas.microsoft.com/office/drawing/2014/main" id="{EB8990B4-0299-7B0A-5818-7721087829A8}"/>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95094" y="2210088"/>
            <a:ext cx="2873232" cy="2728190"/>
          </a:xfrm>
          <a:prstGeom prst="rect">
            <a:avLst/>
          </a:prstGeom>
        </p:spPr>
      </p:pic>
    </p:spTree>
    <p:extLst>
      <p:ext uri="{BB962C8B-B14F-4D97-AF65-F5344CB8AC3E}">
        <p14:creationId xmlns:p14="http://schemas.microsoft.com/office/powerpoint/2010/main" val="27779168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testo 1">
            <a:extLst>
              <a:ext uri="{FF2B5EF4-FFF2-40B4-BE49-F238E27FC236}">
                <a16:creationId xmlns:a16="http://schemas.microsoft.com/office/drawing/2014/main" id="{906F7CE1-1CD0-0D60-6D61-C7ED13D082A7}"/>
              </a:ext>
            </a:extLst>
          </p:cNvPr>
          <p:cNvSpPr>
            <a:spLocks noGrp="1"/>
          </p:cNvSpPr>
          <p:nvPr>
            <p:ph type="body" sz="quarter" idx="13"/>
          </p:nvPr>
        </p:nvSpPr>
        <p:spPr>
          <a:xfrm>
            <a:off x="5391150" y="114262"/>
            <a:ext cx="6203087" cy="504863"/>
          </a:xfrm>
        </p:spPr>
        <p:txBody>
          <a:bodyPr/>
          <a:lstStyle/>
          <a:p>
            <a:r>
              <a:rPr lang="it-IT" dirty="0"/>
              <a:t>MIMO-OTFS: Risultati Rx Frame – 4x4</a:t>
            </a:r>
          </a:p>
        </p:txBody>
      </p:sp>
      <p:sp>
        <p:nvSpPr>
          <p:cNvPr id="3" name="Segnaposto numero diapositiva 2">
            <a:extLst>
              <a:ext uri="{FF2B5EF4-FFF2-40B4-BE49-F238E27FC236}">
                <a16:creationId xmlns:a16="http://schemas.microsoft.com/office/drawing/2014/main" id="{B225D566-911C-1A0A-716E-529D3C4B6541}"/>
              </a:ext>
            </a:extLst>
          </p:cNvPr>
          <p:cNvSpPr>
            <a:spLocks noGrp="1"/>
          </p:cNvSpPr>
          <p:nvPr>
            <p:ph type="sldNum" sz="quarter" idx="12"/>
          </p:nvPr>
        </p:nvSpPr>
        <p:spPr/>
        <p:txBody>
          <a:bodyPr/>
          <a:lstStyle/>
          <a:p>
            <a:fld id="{9353F75C-323C-4B35-9342-8AACC2654096}" type="slidenum">
              <a:rPr lang="it-IT" smtClean="0"/>
              <a:pPr/>
              <a:t>16</a:t>
            </a:fld>
            <a:endParaRPr lang="it-IT" dirty="0"/>
          </a:p>
        </p:txBody>
      </p:sp>
      <p:pic>
        <p:nvPicPr>
          <p:cNvPr id="11" name="Immagine 10">
            <a:extLst>
              <a:ext uri="{FF2B5EF4-FFF2-40B4-BE49-F238E27FC236}">
                <a16:creationId xmlns:a16="http://schemas.microsoft.com/office/drawing/2014/main" id="{72CAF141-9D21-AC88-6B6E-7A08B8E95D3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214903" y="2067213"/>
            <a:ext cx="2873232" cy="2728190"/>
          </a:xfrm>
          <a:prstGeom prst="rect">
            <a:avLst/>
          </a:prstGeom>
        </p:spPr>
      </p:pic>
      <p:pic>
        <p:nvPicPr>
          <p:cNvPr id="12" name="Immagine 11">
            <a:extLst>
              <a:ext uri="{FF2B5EF4-FFF2-40B4-BE49-F238E27FC236}">
                <a16:creationId xmlns:a16="http://schemas.microsoft.com/office/drawing/2014/main" id="{BBADB828-3301-D54A-FF78-A6070D2F4BF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180814" y="2210088"/>
            <a:ext cx="2873232" cy="2728190"/>
          </a:xfrm>
          <a:prstGeom prst="rect">
            <a:avLst/>
          </a:prstGeom>
        </p:spPr>
      </p:pic>
      <p:pic>
        <p:nvPicPr>
          <p:cNvPr id="13" name="Immagine 12">
            <a:extLst>
              <a:ext uri="{FF2B5EF4-FFF2-40B4-BE49-F238E27FC236}">
                <a16:creationId xmlns:a16="http://schemas.microsoft.com/office/drawing/2014/main" id="{52937107-D300-7229-C27D-E1145C46A873}"/>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137954" y="2210088"/>
            <a:ext cx="2873232" cy="2728190"/>
          </a:xfrm>
          <a:prstGeom prst="rect">
            <a:avLst/>
          </a:prstGeom>
        </p:spPr>
      </p:pic>
      <p:pic>
        <p:nvPicPr>
          <p:cNvPr id="14" name="Immagine 13">
            <a:extLst>
              <a:ext uri="{FF2B5EF4-FFF2-40B4-BE49-F238E27FC236}">
                <a16:creationId xmlns:a16="http://schemas.microsoft.com/office/drawing/2014/main" id="{EB8990B4-0299-7B0A-5818-7721087829A8}"/>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95094" y="2210088"/>
            <a:ext cx="2873232" cy="2728190"/>
          </a:xfrm>
          <a:prstGeom prst="rect">
            <a:avLst/>
          </a:prstGeom>
        </p:spPr>
      </p:pic>
    </p:spTree>
    <p:extLst>
      <p:ext uri="{BB962C8B-B14F-4D97-AF65-F5344CB8AC3E}">
        <p14:creationId xmlns:p14="http://schemas.microsoft.com/office/powerpoint/2010/main" val="33658306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testo 1">
            <a:extLst>
              <a:ext uri="{FF2B5EF4-FFF2-40B4-BE49-F238E27FC236}">
                <a16:creationId xmlns:a16="http://schemas.microsoft.com/office/drawing/2014/main" id="{09187DFE-C37D-DC24-FF07-DA5F8AD528B5}"/>
              </a:ext>
            </a:extLst>
          </p:cNvPr>
          <p:cNvSpPr>
            <a:spLocks noGrp="1"/>
          </p:cNvSpPr>
          <p:nvPr>
            <p:ph type="body" sz="quarter" idx="13"/>
          </p:nvPr>
        </p:nvSpPr>
        <p:spPr>
          <a:xfrm>
            <a:off x="6433527" y="114263"/>
            <a:ext cx="5160710" cy="489114"/>
          </a:xfrm>
        </p:spPr>
        <p:txBody>
          <a:bodyPr/>
          <a:lstStyle/>
          <a:p>
            <a:r>
              <a:rPr lang="it-IT" dirty="0"/>
              <a:t>Channel </a:t>
            </a:r>
            <a:r>
              <a:rPr lang="it-IT" dirty="0" err="1"/>
              <a:t>Estimation</a:t>
            </a:r>
            <a:r>
              <a:rPr lang="it-IT" dirty="0"/>
              <a:t> - </a:t>
            </a:r>
            <a:r>
              <a:rPr lang="it-IT" dirty="0" err="1"/>
              <a:t>Algorithm</a:t>
            </a:r>
            <a:endParaRPr lang="it-IT" dirty="0"/>
          </a:p>
        </p:txBody>
      </p:sp>
      <p:sp>
        <p:nvSpPr>
          <p:cNvPr id="3" name="Segnaposto numero diapositiva 2">
            <a:extLst>
              <a:ext uri="{FF2B5EF4-FFF2-40B4-BE49-F238E27FC236}">
                <a16:creationId xmlns:a16="http://schemas.microsoft.com/office/drawing/2014/main" id="{F52EFBCE-08AA-F663-770D-E44779688EDB}"/>
              </a:ext>
            </a:extLst>
          </p:cNvPr>
          <p:cNvSpPr>
            <a:spLocks noGrp="1"/>
          </p:cNvSpPr>
          <p:nvPr>
            <p:ph type="sldNum" sz="quarter" idx="12"/>
          </p:nvPr>
        </p:nvSpPr>
        <p:spPr/>
        <p:txBody>
          <a:bodyPr/>
          <a:lstStyle/>
          <a:p>
            <a:fld id="{9353F75C-323C-4B35-9342-8AACC2654096}" type="slidenum">
              <a:rPr lang="it-IT" smtClean="0"/>
              <a:pPr/>
              <a:t>17</a:t>
            </a:fld>
            <a:endParaRPr lang="it-IT" dirty="0"/>
          </a:p>
        </p:txBody>
      </p:sp>
      <p:sp>
        <p:nvSpPr>
          <p:cNvPr id="4" name="Segnaposto numero diapositiva 2">
            <a:extLst>
              <a:ext uri="{FF2B5EF4-FFF2-40B4-BE49-F238E27FC236}">
                <a16:creationId xmlns:a16="http://schemas.microsoft.com/office/drawing/2014/main" id="{97E327C0-7A1C-A84A-118E-55EE8D893B15}"/>
              </a:ext>
            </a:extLst>
          </p:cNvPr>
          <p:cNvSpPr txBox="1">
            <a:spLocks/>
          </p:cNvSpPr>
          <p:nvPr/>
        </p:nvSpPr>
        <p:spPr>
          <a:xfrm>
            <a:off x="8984202" y="4412202"/>
            <a:ext cx="852256" cy="329222"/>
          </a:xfrm>
          <a:prstGeom prst="rect">
            <a:avLst/>
          </a:prstGeom>
        </p:spPr>
        <p:txBody>
          <a:bodyPr vert="horz" lIns="91440" tIns="45720" rIns="91440" bIns="45720" rtlCol="0" anchor="ctr"/>
          <a:lstStyle>
            <a:defPPr>
              <a:defRPr lang="it-IT"/>
            </a:defPPr>
            <a:lvl1pPr marL="0" algn="ctr" defTabSz="914400" rtl="0" eaLnBrk="1" latinLnBrk="0" hangingPunct="1">
              <a:defRPr sz="1400" kern="1200">
                <a:solidFill>
                  <a:schemeClr val="bg1"/>
                </a:solidFill>
                <a:latin typeface="Montserrat Medium"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353F75C-323C-4B35-9342-8AACC2654096}" type="slidenum">
              <a:rPr lang="it-IT" smtClean="0"/>
              <a:pPr/>
              <a:t>17</a:t>
            </a:fld>
            <a:endParaRPr lang="it-IT" dirty="0"/>
          </a:p>
        </p:txBody>
      </p:sp>
      <p:pic>
        <p:nvPicPr>
          <p:cNvPr id="5" name="Immagine 4">
            <a:extLst>
              <a:ext uri="{FF2B5EF4-FFF2-40B4-BE49-F238E27FC236}">
                <a16:creationId xmlns:a16="http://schemas.microsoft.com/office/drawing/2014/main" id="{86AF74F9-2B84-5A4F-45DC-06E885BAE5A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096000" y="1513028"/>
            <a:ext cx="5160710" cy="3831944"/>
          </a:xfrm>
          <a:prstGeom prst="rect">
            <a:avLst/>
          </a:prstGeom>
        </p:spPr>
      </p:pic>
      <p:pic>
        <p:nvPicPr>
          <p:cNvPr id="6" name="Immagine 5" descr="Immagine che contiene testo, Carattere, bianco, calligrafia&#10;&#10;Descrizione generata automaticamente">
            <a:extLst>
              <a:ext uri="{FF2B5EF4-FFF2-40B4-BE49-F238E27FC236}">
                <a16:creationId xmlns:a16="http://schemas.microsoft.com/office/drawing/2014/main" id="{1BBFEDFB-8A35-29D1-F6A4-167833BB1E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6868" y="1206924"/>
            <a:ext cx="5255719" cy="1149521"/>
          </a:xfrm>
          <a:prstGeom prst="rect">
            <a:avLst/>
          </a:prstGeom>
        </p:spPr>
      </p:pic>
      <p:pic>
        <p:nvPicPr>
          <p:cNvPr id="7" name="Immagine 6" descr="Immagine che contiene Carattere, calligrafia, testo, linea&#10;&#10;Descrizione generata automaticamente">
            <a:extLst>
              <a:ext uri="{FF2B5EF4-FFF2-40B4-BE49-F238E27FC236}">
                <a16:creationId xmlns:a16="http://schemas.microsoft.com/office/drawing/2014/main" id="{1FAE7DFF-3D44-7B4D-7FF4-7B54D312508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6797" y="4770212"/>
            <a:ext cx="4129528" cy="1149521"/>
          </a:xfrm>
          <a:prstGeom prst="rect">
            <a:avLst/>
          </a:prstGeom>
        </p:spPr>
      </p:pic>
      <mc:AlternateContent xmlns:mc="http://schemas.openxmlformats.org/markup-compatibility/2006" xmlns:a14="http://schemas.microsoft.com/office/drawing/2010/main">
        <mc:Choice Requires="a14">
          <p:sp>
            <p:nvSpPr>
              <p:cNvPr id="8" name="CasellaDiTesto 7">
                <a:extLst>
                  <a:ext uri="{FF2B5EF4-FFF2-40B4-BE49-F238E27FC236}">
                    <a16:creationId xmlns:a16="http://schemas.microsoft.com/office/drawing/2014/main" id="{2B7A0205-2E2B-9844-B757-326C25A3D366}"/>
                  </a:ext>
                </a:extLst>
              </p:cNvPr>
              <p:cNvSpPr txBox="1"/>
              <p:nvPr/>
            </p:nvSpPr>
            <p:spPr>
              <a:xfrm>
                <a:off x="1725516" y="2896619"/>
                <a:ext cx="2466975" cy="691471"/>
              </a:xfrm>
              <a:prstGeom prst="rect">
                <a:avLst/>
              </a:prstGeom>
              <a:noFill/>
            </p:spPr>
            <p:txBody>
              <a:bodyPr wrap="square" lIns="0" tIns="0" rIns="0" bIns="0" rtlCol="0">
                <a:spAutoFit/>
              </a:bodyPr>
              <a:lstStyle/>
              <a:p>
                <a:pPr/>
                <a14:m>
                  <m:oMathPara xmlns:m="http://schemas.openxmlformats.org/officeDocument/2006/math">
                    <m:oMathParaPr>
                      <m:jc m:val="center"/>
                    </m:oMathParaPr>
                    <m:oMath xmlns:m="http://schemas.openxmlformats.org/officeDocument/2006/math">
                      <m:r>
                        <a:rPr lang="it-IT" sz="2400" b="0" i="1" smtClean="0">
                          <a:latin typeface="Cambria Math" panose="02040503050406030204" pitchFamily="18" charset="0"/>
                        </a:rPr>
                        <m:t>𝑧</m:t>
                      </m:r>
                      <m:r>
                        <a:rPr lang="it-IT" sz="2400" b="0" i="1" smtClean="0">
                          <a:latin typeface="Cambria Math" panose="02040503050406030204" pitchFamily="18" charset="0"/>
                        </a:rPr>
                        <m:t>=</m:t>
                      </m:r>
                      <m:f>
                        <m:fPr>
                          <m:ctrlPr>
                            <a:rPr lang="it-IT" sz="2400" b="0" i="1" smtClean="0">
                              <a:latin typeface="Cambria Math" panose="02040503050406030204" pitchFamily="18" charset="0"/>
                            </a:rPr>
                          </m:ctrlPr>
                        </m:fPr>
                        <m:num>
                          <m:r>
                            <a:rPr lang="it-IT" sz="2400" b="0" i="1" smtClean="0">
                              <a:latin typeface="Cambria Math" panose="02040503050406030204" pitchFamily="18" charset="0"/>
                            </a:rPr>
                            <m:t>2</m:t>
                          </m:r>
                          <m:r>
                            <a:rPr lang="it-IT" sz="2400" b="0" i="1" smtClean="0">
                              <a:latin typeface="Cambria Math" panose="02040503050406030204" pitchFamily="18" charset="0"/>
                              <a:ea typeface="Cambria Math" panose="02040503050406030204" pitchFamily="18" charset="0"/>
                            </a:rPr>
                            <m:t>∙</m:t>
                          </m:r>
                          <m:r>
                            <a:rPr lang="it-IT" sz="2400" b="0" i="1" smtClean="0">
                              <a:latin typeface="Cambria Math" panose="02040503050406030204" pitchFamily="18" charset="0"/>
                              <a:ea typeface="Cambria Math" panose="02040503050406030204" pitchFamily="18" charset="0"/>
                            </a:rPr>
                            <m:t>𝜋</m:t>
                          </m:r>
                          <m:r>
                            <a:rPr lang="it-IT" sz="2400" b="0" i="1" smtClean="0">
                              <a:latin typeface="Cambria Math" panose="02040503050406030204" pitchFamily="18" charset="0"/>
                              <a:ea typeface="Cambria Math" panose="02040503050406030204" pitchFamily="18" charset="0"/>
                            </a:rPr>
                            <m:t>∙</m:t>
                          </m:r>
                          <m:r>
                            <a:rPr lang="it-IT" sz="2400" b="0" i="1" smtClean="0">
                              <a:latin typeface="Cambria Math" panose="02040503050406030204" pitchFamily="18" charset="0"/>
                              <a:ea typeface="Cambria Math" panose="02040503050406030204" pitchFamily="18" charset="0"/>
                            </a:rPr>
                            <m:t>𝑗</m:t>
                          </m:r>
                        </m:num>
                        <m:den>
                          <m:r>
                            <a:rPr lang="it-IT" sz="2400" b="0" i="1" smtClean="0">
                              <a:latin typeface="Cambria Math" panose="02040503050406030204" pitchFamily="18" charset="0"/>
                            </a:rPr>
                            <m:t>𝑁</m:t>
                          </m:r>
                          <m:r>
                            <a:rPr lang="it-IT" sz="2400" b="0" i="1" smtClean="0">
                              <a:latin typeface="Cambria Math" panose="02040503050406030204" pitchFamily="18" charset="0"/>
                            </a:rPr>
                            <m:t>∙</m:t>
                          </m:r>
                          <m:r>
                            <a:rPr lang="it-IT" sz="2400" b="0" i="1" smtClean="0">
                              <a:latin typeface="Cambria Math" panose="02040503050406030204" pitchFamily="18" charset="0"/>
                            </a:rPr>
                            <m:t>𝑀</m:t>
                          </m:r>
                        </m:den>
                      </m:f>
                    </m:oMath>
                  </m:oMathPara>
                </a14:m>
                <a:endParaRPr lang="it-IT" sz="2400" dirty="0"/>
              </a:p>
            </p:txBody>
          </p:sp>
        </mc:Choice>
        <mc:Fallback xmlns="">
          <p:sp>
            <p:nvSpPr>
              <p:cNvPr id="8" name="CasellaDiTesto 7">
                <a:extLst>
                  <a:ext uri="{FF2B5EF4-FFF2-40B4-BE49-F238E27FC236}">
                    <a16:creationId xmlns:a16="http://schemas.microsoft.com/office/drawing/2014/main" id="{2B7A0205-2E2B-9844-B757-326C25A3D366}"/>
                  </a:ext>
                </a:extLst>
              </p:cNvPr>
              <p:cNvSpPr txBox="1">
                <a:spLocks noRot="1" noChangeAspect="1" noMove="1" noResize="1" noEditPoints="1" noAdjustHandles="1" noChangeArrowheads="1" noChangeShapeType="1" noTextEdit="1"/>
              </p:cNvSpPr>
              <p:nvPr/>
            </p:nvSpPr>
            <p:spPr>
              <a:xfrm>
                <a:off x="1725516" y="2896619"/>
                <a:ext cx="2466975" cy="691471"/>
              </a:xfrm>
              <a:prstGeom prst="rect">
                <a:avLst/>
              </a:prstGeom>
              <a:blipFill>
                <a:blip r:embed="rId5"/>
                <a:stretch>
                  <a:fillRect/>
                </a:stretch>
              </a:blipFill>
            </p:spPr>
            <p:txBody>
              <a:bodyPr/>
              <a:lstStyle/>
              <a:p>
                <a:r>
                  <a:rPr lang="it-IT">
                    <a:noFill/>
                  </a:rPr>
                  <a:t> </a:t>
                </a:r>
              </a:p>
            </p:txBody>
          </p:sp>
        </mc:Fallback>
      </mc:AlternateContent>
      <p:sp>
        <p:nvSpPr>
          <p:cNvPr id="9" name="Freccia in giù 8">
            <a:extLst>
              <a:ext uri="{FF2B5EF4-FFF2-40B4-BE49-F238E27FC236}">
                <a16:creationId xmlns:a16="http://schemas.microsoft.com/office/drawing/2014/main" id="{680F6BCD-6D79-6FAD-2C41-D6760DDE568D}"/>
              </a:ext>
            </a:extLst>
          </p:cNvPr>
          <p:cNvSpPr/>
          <p:nvPr/>
        </p:nvSpPr>
        <p:spPr>
          <a:xfrm>
            <a:off x="3044728" y="3833415"/>
            <a:ext cx="212822" cy="691471"/>
          </a:xfrm>
          <a:prstGeom prst="downArrow">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it-IT"/>
          </a:p>
        </p:txBody>
      </p:sp>
      <p:sp>
        <p:nvSpPr>
          <p:cNvPr id="10" name="CasellaDiTesto 9">
            <a:extLst>
              <a:ext uri="{FF2B5EF4-FFF2-40B4-BE49-F238E27FC236}">
                <a16:creationId xmlns:a16="http://schemas.microsoft.com/office/drawing/2014/main" id="{250FE070-6B36-2889-9A3D-32EE1288897A}"/>
              </a:ext>
            </a:extLst>
          </p:cNvPr>
          <p:cNvSpPr txBox="1"/>
          <p:nvPr/>
        </p:nvSpPr>
        <p:spPr>
          <a:xfrm>
            <a:off x="0" y="6174335"/>
            <a:ext cx="11982450" cy="523220"/>
          </a:xfrm>
          <a:prstGeom prst="rect">
            <a:avLst/>
          </a:prstGeom>
          <a:noFill/>
        </p:spPr>
        <p:txBody>
          <a:bodyPr wrap="square" rtlCol="0">
            <a:spAutoFit/>
          </a:bodyPr>
          <a:lstStyle/>
          <a:p>
            <a:r>
              <a:rPr lang="it-IT" sz="1400" dirty="0">
                <a:solidFill>
                  <a:prstClr val="black"/>
                </a:solidFill>
                <a:latin typeface="Montserrat Medium" pitchFamily="2" charset="0"/>
              </a:rPr>
              <a:t>[2] </a:t>
            </a:r>
            <a:r>
              <a:rPr lang="it-IT" sz="1400" dirty="0" err="1">
                <a:solidFill>
                  <a:prstClr val="black"/>
                </a:solidFill>
                <a:latin typeface="Montserrat Medium" pitchFamily="2" charset="0"/>
              </a:rPr>
              <a:t>Yi</a:t>
            </a:r>
            <a:r>
              <a:rPr lang="it-IT" sz="1400" dirty="0">
                <a:solidFill>
                  <a:prstClr val="black"/>
                </a:solidFill>
                <a:latin typeface="Montserrat Medium" pitchFamily="2" charset="0"/>
              </a:rPr>
              <a:t> Hong, </a:t>
            </a:r>
            <a:r>
              <a:rPr lang="it-IT" sz="1400" dirty="0" err="1">
                <a:solidFill>
                  <a:prstClr val="black"/>
                </a:solidFill>
                <a:latin typeface="Montserrat Medium" pitchFamily="2" charset="0"/>
              </a:rPr>
              <a:t>Tharaj</a:t>
            </a:r>
            <a:r>
              <a:rPr lang="it-IT" sz="1400" dirty="0">
                <a:solidFill>
                  <a:prstClr val="black"/>
                </a:solidFill>
                <a:latin typeface="Montserrat Medium" pitchFamily="2" charset="0"/>
              </a:rPr>
              <a:t> </a:t>
            </a:r>
            <a:r>
              <a:rPr lang="it-IT" sz="1400" dirty="0" err="1">
                <a:solidFill>
                  <a:prstClr val="black"/>
                </a:solidFill>
                <a:latin typeface="Montserrat Medium" pitchFamily="2" charset="0"/>
              </a:rPr>
              <a:t>Thaj</a:t>
            </a:r>
            <a:r>
              <a:rPr lang="it-IT" sz="1400" dirty="0">
                <a:solidFill>
                  <a:prstClr val="black"/>
                </a:solidFill>
                <a:latin typeface="Montserrat Medium" pitchFamily="2" charset="0"/>
              </a:rPr>
              <a:t>, Emanuele Viterbo, Delay-Doppler Communications: </a:t>
            </a:r>
            <a:r>
              <a:rPr lang="it-IT" sz="1400" dirty="0" err="1">
                <a:solidFill>
                  <a:prstClr val="black"/>
                </a:solidFill>
                <a:latin typeface="Montserrat Medium" pitchFamily="2" charset="0"/>
              </a:rPr>
              <a:t>Principles</a:t>
            </a:r>
            <a:r>
              <a:rPr lang="it-IT" sz="1400" dirty="0">
                <a:solidFill>
                  <a:prstClr val="black"/>
                </a:solidFill>
                <a:latin typeface="Montserrat Medium" pitchFamily="2" charset="0"/>
              </a:rPr>
              <a:t> and Applications, 2022</a:t>
            </a:r>
          </a:p>
          <a:p>
            <a:endParaRPr lang="it-IT" sz="1400" dirty="0">
              <a:latin typeface="Montserrat Medium" pitchFamily="2" charset="0"/>
            </a:endParaRPr>
          </a:p>
        </p:txBody>
      </p:sp>
    </p:spTree>
    <p:extLst>
      <p:ext uri="{BB962C8B-B14F-4D97-AF65-F5344CB8AC3E}">
        <p14:creationId xmlns:p14="http://schemas.microsoft.com/office/powerpoint/2010/main" val="12453024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testo 1">
            <a:extLst>
              <a:ext uri="{FF2B5EF4-FFF2-40B4-BE49-F238E27FC236}">
                <a16:creationId xmlns:a16="http://schemas.microsoft.com/office/drawing/2014/main" id="{46C09E8D-36CA-5AAE-E496-D425B095BD9E}"/>
              </a:ext>
            </a:extLst>
          </p:cNvPr>
          <p:cNvSpPr>
            <a:spLocks noGrp="1"/>
          </p:cNvSpPr>
          <p:nvPr>
            <p:ph type="body" sz="quarter" idx="13"/>
          </p:nvPr>
        </p:nvSpPr>
        <p:spPr>
          <a:xfrm>
            <a:off x="4781550" y="114262"/>
            <a:ext cx="6812687" cy="523913"/>
          </a:xfrm>
        </p:spPr>
        <p:txBody>
          <a:bodyPr/>
          <a:lstStyle/>
          <a:p>
            <a:r>
              <a:rPr lang="it-IT" dirty="0"/>
              <a:t>Channel </a:t>
            </a:r>
            <a:r>
              <a:rPr lang="it-IT" dirty="0" err="1"/>
              <a:t>Estimation</a:t>
            </a:r>
            <a:r>
              <a:rPr lang="it-IT" dirty="0"/>
              <a:t> - Output Frame Rx1</a:t>
            </a:r>
          </a:p>
          <a:p>
            <a:endParaRPr lang="it-IT" dirty="0"/>
          </a:p>
        </p:txBody>
      </p:sp>
      <p:sp>
        <p:nvSpPr>
          <p:cNvPr id="3" name="Segnaposto numero diapositiva 2">
            <a:extLst>
              <a:ext uri="{FF2B5EF4-FFF2-40B4-BE49-F238E27FC236}">
                <a16:creationId xmlns:a16="http://schemas.microsoft.com/office/drawing/2014/main" id="{DB13246A-AD04-68B3-67A8-CF7662030647}"/>
              </a:ext>
            </a:extLst>
          </p:cNvPr>
          <p:cNvSpPr>
            <a:spLocks noGrp="1"/>
          </p:cNvSpPr>
          <p:nvPr>
            <p:ph type="sldNum" sz="quarter" idx="12"/>
          </p:nvPr>
        </p:nvSpPr>
        <p:spPr/>
        <p:txBody>
          <a:bodyPr/>
          <a:lstStyle/>
          <a:p>
            <a:fld id="{9353F75C-323C-4B35-9342-8AACC2654096}" type="slidenum">
              <a:rPr lang="it-IT" smtClean="0"/>
              <a:pPr/>
              <a:t>18</a:t>
            </a:fld>
            <a:endParaRPr lang="it-IT" dirty="0"/>
          </a:p>
        </p:txBody>
      </p:sp>
      <p:pic>
        <p:nvPicPr>
          <p:cNvPr id="5" name="Immagine 4">
            <a:extLst>
              <a:ext uri="{FF2B5EF4-FFF2-40B4-BE49-F238E27FC236}">
                <a16:creationId xmlns:a16="http://schemas.microsoft.com/office/drawing/2014/main" id="{5CB45EF9-A31D-20B3-1FD9-6E7F1A39AF1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822279" y="676275"/>
            <a:ext cx="6222137" cy="5582270"/>
          </a:xfrm>
          <a:prstGeom prst="rect">
            <a:avLst/>
          </a:prstGeom>
        </p:spPr>
      </p:pic>
      <p:cxnSp>
        <p:nvCxnSpPr>
          <p:cNvPr id="4" name="Connettore diritto 3">
            <a:extLst>
              <a:ext uri="{FF2B5EF4-FFF2-40B4-BE49-F238E27FC236}">
                <a16:creationId xmlns:a16="http://schemas.microsoft.com/office/drawing/2014/main" id="{637FBFF1-B62A-7F74-922A-7231B014965A}"/>
              </a:ext>
            </a:extLst>
          </p:cNvPr>
          <p:cNvCxnSpPr/>
          <p:nvPr/>
        </p:nvCxnSpPr>
        <p:spPr>
          <a:xfrm>
            <a:off x="5305425" y="4191000"/>
            <a:ext cx="719138" cy="476250"/>
          </a:xfrm>
          <a:prstGeom prst="line">
            <a:avLst/>
          </a:prstGeom>
          <a:ln>
            <a:solidFill>
              <a:srgbClr val="FF0000"/>
            </a:solidFill>
          </a:ln>
        </p:spPr>
        <p:style>
          <a:lnRef idx="3">
            <a:schemeClr val="accent1"/>
          </a:lnRef>
          <a:fillRef idx="0">
            <a:schemeClr val="accent1"/>
          </a:fillRef>
          <a:effectRef idx="2">
            <a:schemeClr val="accent1"/>
          </a:effectRef>
          <a:fontRef idx="minor">
            <a:schemeClr val="tx1"/>
          </a:fontRef>
        </p:style>
      </p:cxnSp>
      <p:cxnSp>
        <p:nvCxnSpPr>
          <p:cNvPr id="6" name="Connettore diritto 5">
            <a:extLst>
              <a:ext uri="{FF2B5EF4-FFF2-40B4-BE49-F238E27FC236}">
                <a16:creationId xmlns:a16="http://schemas.microsoft.com/office/drawing/2014/main" id="{C9F49B2C-631C-8EB9-E853-72BF387BC409}"/>
              </a:ext>
            </a:extLst>
          </p:cNvPr>
          <p:cNvCxnSpPr>
            <a:cxnSpLocks/>
          </p:cNvCxnSpPr>
          <p:nvPr/>
        </p:nvCxnSpPr>
        <p:spPr>
          <a:xfrm flipH="1">
            <a:off x="6024563" y="4057650"/>
            <a:ext cx="1538287" cy="60960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7" name="Connettore diritto 6">
            <a:extLst>
              <a:ext uri="{FF2B5EF4-FFF2-40B4-BE49-F238E27FC236}">
                <a16:creationId xmlns:a16="http://schemas.microsoft.com/office/drawing/2014/main" id="{1A62449D-251B-93CB-3694-DAA892B7753C}"/>
              </a:ext>
            </a:extLst>
          </p:cNvPr>
          <p:cNvCxnSpPr/>
          <p:nvPr/>
        </p:nvCxnSpPr>
        <p:spPr>
          <a:xfrm flipV="1">
            <a:off x="5305425" y="3605213"/>
            <a:ext cx="1557338" cy="585787"/>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8" name="Connettore diritto 7">
            <a:extLst>
              <a:ext uri="{FF2B5EF4-FFF2-40B4-BE49-F238E27FC236}">
                <a16:creationId xmlns:a16="http://schemas.microsoft.com/office/drawing/2014/main" id="{B300465E-7294-AD18-4B4F-82F6A3718870}"/>
              </a:ext>
            </a:extLst>
          </p:cNvPr>
          <p:cNvCxnSpPr>
            <a:cxnSpLocks/>
          </p:cNvCxnSpPr>
          <p:nvPr/>
        </p:nvCxnSpPr>
        <p:spPr>
          <a:xfrm>
            <a:off x="6867525" y="3605213"/>
            <a:ext cx="695325" cy="452437"/>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580568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202091-CE2A-3A68-4321-F5FE6ECFFC8C}"/>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268288B-997B-7512-6002-08E4D542B396}"/>
              </a:ext>
            </a:extLst>
          </p:cNvPr>
          <p:cNvSpPr>
            <a:spLocks noGrp="1"/>
          </p:cNvSpPr>
          <p:nvPr>
            <p:ph type="sldNum" sz="quarter" idx="12"/>
          </p:nvPr>
        </p:nvSpPr>
        <p:spPr>
          <a:xfrm>
            <a:off x="11168109" y="6507332"/>
            <a:ext cx="852256" cy="329222"/>
          </a:xfrm>
        </p:spPr>
        <p:txBody>
          <a:bodyPr/>
          <a:lstStyle/>
          <a:p>
            <a:fld id="{9353F75C-323C-4B35-9342-8AACC2654096}" type="slidenum">
              <a:rPr lang="it-IT" smtClean="0"/>
              <a:pPr/>
              <a:t>1</a:t>
            </a:fld>
            <a:endParaRPr lang="it-IT" dirty="0"/>
          </a:p>
        </p:txBody>
      </p:sp>
      <p:sp>
        <p:nvSpPr>
          <p:cNvPr id="3" name="Text Placeholder 2">
            <a:extLst>
              <a:ext uri="{FF2B5EF4-FFF2-40B4-BE49-F238E27FC236}">
                <a16:creationId xmlns:a16="http://schemas.microsoft.com/office/drawing/2014/main" id="{E83394BC-BAF4-6978-018F-8A0CF46C4934}"/>
              </a:ext>
            </a:extLst>
          </p:cNvPr>
          <p:cNvSpPr>
            <a:spLocks noGrp="1"/>
          </p:cNvSpPr>
          <p:nvPr>
            <p:ph type="body" sz="quarter" idx="13"/>
          </p:nvPr>
        </p:nvSpPr>
        <p:spPr>
          <a:xfrm>
            <a:off x="9803939" y="128045"/>
            <a:ext cx="1790298" cy="498122"/>
          </a:xfrm>
        </p:spPr>
        <p:txBody>
          <a:bodyPr/>
          <a:lstStyle/>
          <a:p>
            <a:r>
              <a:rPr lang="it-IT" dirty="0">
                <a:solidFill>
                  <a:srgbClr val="990000"/>
                </a:solidFill>
              </a:rPr>
              <a:t>Sommario</a:t>
            </a:r>
          </a:p>
        </p:txBody>
      </p:sp>
      <p:graphicFrame>
        <p:nvGraphicFramePr>
          <p:cNvPr id="14" name="Diagramma 13">
            <a:extLst>
              <a:ext uri="{FF2B5EF4-FFF2-40B4-BE49-F238E27FC236}">
                <a16:creationId xmlns:a16="http://schemas.microsoft.com/office/drawing/2014/main" id="{9DB829C1-B99D-B1C4-5513-BE103F7F40FA}"/>
              </a:ext>
            </a:extLst>
          </p:cNvPr>
          <p:cNvGraphicFramePr/>
          <p:nvPr>
            <p:extLst>
              <p:ext uri="{D42A27DB-BD31-4B8C-83A1-F6EECF244321}">
                <p14:modId xmlns:p14="http://schemas.microsoft.com/office/powerpoint/2010/main" val="2981457658"/>
              </p:ext>
            </p:extLst>
          </p:nvPr>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664702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numero diapositiva 2">
            <a:extLst>
              <a:ext uri="{FF2B5EF4-FFF2-40B4-BE49-F238E27FC236}">
                <a16:creationId xmlns:a16="http://schemas.microsoft.com/office/drawing/2014/main" id="{C6510EE0-77A1-08CF-F207-144B0D6BD14B}"/>
              </a:ext>
            </a:extLst>
          </p:cNvPr>
          <p:cNvSpPr>
            <a:spLocks noGrp="1"/>
          </p:cNvSpPr>
          <p:nvPr>
            <p:ph type="sldNum" sz="quarter" idx="12"/>
          </p:nvPr>
        </p:nvSpPr>
        <p:spPr/>
        <p:txBody>
          <a:bodyPr/>
          <a:lstStyle/>
          <a:p>
            <a:fld id="{9353F75C-323C-4B35-9342-8AACC2654096}" type="slidenum">
              <a:rPr lang="it-IT" smtClean="0"/>
              <a:pPr/>
              <a:t>19</a:t>
            </a:fld>
            <a:endParaRPr lang="it-IT" dirty="0"/>
          </a:p>
        </p:txBody>
      </p:sp>
      <p:sp>
        <p:nvSpPr>
          <p:cNvPr id="5" name="Segnaposto testo 4">
            <a:extLst>
              <a:ext uri="{FF2B5EF4-FFF2-40B4-BE49-F238E27FC236}">
                <a16:creationId xmlns:a16="http://schemas.microsoft.com/office/drawing/2014/main" id="{56919F9F-4641-F059-B3C8-F3324BCB4F26}"/>
              </a:ext>
            </a:extLst>
          </p:cNvPr>
          <p:cNvSpPr>
            <a:spLocks noGrp="1"/>
          </p:cNvSpPr>
          <p:nvPr>
            <p:ph type="body" sz="quarter" idx="13"/>
          </p:nvPr>
        </p:nvSpPr>
        <p:spPr>
          <a:xfrm>
            <a:off x="5238750" y="114262"/>
            <a:ext cx="6355487" cy="504863"/>
          </a:xfrm>
        </p:spPr>
        <p:txBody>
          <a:bodyPr/>
          <a:lstStyle/>
          <a:p>
            <a:r>
              <a:rPr lang="it-IT" dirty="0"/>
              <a:t>Channel </a:t>
            </a:r>
            <a:r>
              <a:rPr lang="it-IT" dirty="0" err="1"/>
              <a:t>Estimation</a:t>
            </a:r>
            <a:r>
              <a:rPr lang="it-IT" dirty="0"/>
              <a:t> - Output Frame Rx1</a:t>
            </a:r>
          </a:p>
          <a:p>
            <a:endParaRPr lang="it-IT" dirty="0"/>
          </a:p>
        </p:txBody>
      </p:sp>
      <p:sp>
        <p:nvSpPr>
          <p:cNvPr id="6" name="Segnaposto numero diapositiva 2">
            <a:extLst>
              <a:ext uri="{FF2B5EF4-FFF2-40B4-BE49-F238E27FC236}">
                <a16:creationId xmlns:a16="http://schemas.microsoft.com/office/drawing/2014/main" id="{364E197F-D395-584E-4B63-044E19158CB9}"/>
              </a:ext>
            </a:extLst>
          </p:cNvPr>
          <p:cNvSpPr txBox="1">
            <a:spLocks/>
          </p:cNvSpPr>
          <p:nvPr/>
        </p:nvSpPr>
        <p:spPr>
          <a:xfrm>
            <a:off x="8984202" y="4412202"/>
            <a:ext cx="852256" cy="329222"/>
          </a:xfrm>
          <a:prstGeom prst="rect">
            <a:avLst/>
          </a:prstGeom>
        </p:spPr>
        <p:txBody>
          <a:bodyPr vert="horz" lIns="91440" tIns="45720" rIns="91440" bIns="45720" rtlCol="0" anchor="ctr"/>
          <a:lstStyle>
            <a:defPPr>
              <a:defRPr lang="it-IT"/>
            </a:defPPr>
            <a:lvl1pPr marL="0" algn="ctr" defTabSz="914400" rtl="0" eaLnBrk="1" latinLnBrk="0" hangingPunct="1">
              <a:defRPr sz="1400" kern="1200">
                <a:solidFill>
                  <a:schemeClr val="bg1"/>
                </a:solidFill>
                <a:latin typeface="Montserrat Medium"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353F75C-323C-4B35-9342-8AACC2654096}" type="slidenum">
              <a:rPr lang="it-IT" smtClean="0"/>
              <a:pPr/>
              <a:t>19</a:t>
            </a:fld>
            <a:endParaRPr lang="it-IT" dirty="0"/>
          </a:p>
        </p:txBody>
      </p:sp>
      <p:pic>
        <p:nvPicPr>
          <p:cNvPr id="7" name="Immagine 6" descr="Immagine che contiene schermata, diagramma, linea, Rettangolo&#10;&#10;Descrizione generata automaticamente">
            <a:extLst>
              <a:ext uri="{FF2B5EF4-FFF2-40B4-BE49-F238E27FC236}">
                <a16:creationId xmlns:a16="http://schemas.microsoft.com/office/drawing/2014/main" id="{66972B4F-DE24-65CE-D1F1-AAEE9E1D5AB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05425" y="795996"/>
            <a:ext cx="5862684" cy="5266008"/>
          </a:xfrm>
          <a:prstGeom prst="rect">
            <a:avLst/>
          </a:prstGeom>
        </p:spPr>
      </p:pic>
      <p:pic>
        <p:nvPicPr>
          <p:cNvPr id="8" name="Immagine 7" descr="Immagine che contiene diagramma, schermata, testo, linea&#10;&#10;Descrizione generata automaticamente">
            <a:extLst>
              <a:ext uri="{FF2B5EF4-FFF2-40B4-BE49-F238E27FC236}">
                <a16:creationId xmlns:a16="http://schemas.microsoft.com/office/drawing/2014/main" id="{B0DDAE5D-D96D-C306-D7F2-EA64893378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3891" y="231503"/>
            <a:ext cx="3288437" cy="2956895"/>
          </a:xfrm>
          <a:prstGeom prst="rect">
            <a:avLst/>
          </a:prstGeom>
        </p:spPr>
      </p:pic>
      <p:pic>
        <p:nvPicPr>
          <p:cNvPr id="9" name="Immagine 8">
            <a:extLst>
              <a:ext uri="{FF2B5EF4-FFF2-40B4-BE49-F238E27FC236}">
                <a16:creationId xmlns:a16="http://schemas.microsoft.com/office/drawing/2014/main" id="{775E5B4D-38A6-4993-457F-8A6941B4170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23891" y="3368751"/>
            <a:ext cx="3288437" cy="2960365"/>
          </a:xfrm>
          <a:prstGeom prst="rect">
            <a:avLst/>
          </a:prstGeom>
        </p:spPr>
      </p:pic>
    </p:spTree>
    <p:extLst>
      <p:ext uri="{BB962C8B-B14F-4D97-AF65-F5344CB8AC3E}">
        <p14:creationId xmlns:p14="http://schemas.microsoft.com/office/powerpoint/2010/main" val="9373918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testo 1">
            <a:extLst>
              <a:ext uri="{FF2B5EF4-FFF2-40B4-BE49-F238E27FC236}">
                <a16:creationId xmlns:a16="http://schemas.microsoft.com/office/drawing/2014/main" id="{4E78FC19-EE1B-0ACD-7A14-20CFFA71AF50}"/>
              </a:ext>
            </a:extLst>
          </p:cNvPr>
          <p:cNvSpPr>
            <a:spLocks noGrp="1"/>
          </p:cNvSpPr>
          <p:nvPr>
            <p:ph type="body" sz="quarter" idx="13"/>
          </p:nvPr>
        </p:nvSpPr>
        <p:spPr>
          <a:xfrm>
            <a:off x="5114925" y="114262"/>
            <a:ext cx="6479312" cy="542963"/>
          </a:xfrm>
        </p:spPr>
        <p:txBody>
          <a:bodyPr/>
          <a:lstStyle/>
          <a:p>
            <a:r>
              <a:rPr lang="it-IT" dirty="0"/>
              <a:t>Channel </a:t>
            </a:r>
            <a:r>
              <a:rPr lang="it-IT" dirty="0" err="1"/>
              <a:t>Estimation</a:t>
            </a:r>
            <a:r>
              <a:rPr lang="it-IT" dirty="0"/>
              <a:t> - Output Frame Rx2</a:t>
            </a:r>
          </a:p>
          <a:p>
            <a:endParaRPr lang="it-IT" dirty="0"/>
          </a:p>
        </p:txBody>
      </p:sp>
      <p:sp>
        <p:nvSpPr>
          <p:cNvPr id="3" name="Segnaposto numero diapositiva 2">
            <a:extLst>
              <a:ext uri="{FF2B5EF4-FFF2-40B4-BE49-F238E27FC236}">
                <a16:creationId xmlns:a16="http://schemas.microsoft.com/office/drawing/2014/main" id="{8E734DDD-AF3D-B44E-4A7A-562351B1B8BD}"/>
              </a:ext>
            </a:extLst>
          </p:cNvPr>
          <p:cNvSpPr>
            <a:spLocks noGrp="1"/>
          </p:cNvSpPr>
          <p:nvPr>
            <p:ph type="sldNum" sz="quarter" idx="12"/>
          </p:nvPr>
        </p:nvSpPr>
        <p:spPr/>
        <p:txBody>
          <a:bodyPr/>
          <a:lstStyle/>
          <a:p>
            <a:fld id="{9353F75C-323C-4B35-9342-8AACC2654096}" type="slidenum">
              <a:rPr lang="it-IT" smtClean="0"/>
              <a:pPr/>
              <a:t>20</a:t>
            </a:fld>
            <a:endParaRPr lang="it-IT" dirty="0"/>
          </a:p>
        </p:txBody>
      </p:sp>
      <p:pic>
        <p:nvPicPr>
          <p:cNvPr id="4" name="Immagine 3">
            <a:extLst>
              <a:ext uri="{FF2B5EF4-FFF2-40B4-BE49-F238E27FC236}">
                <a16:creationId xmlns:a16="http://schemas.microsoft.com/office/drawing/2014/main" id="{74BA215E-B988-41BF-6B4F-393347B53D3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826788" y="676275"/>
            <a:ext cx="6213118" cy="5582270"/>
          </a:xfrm>
          <a:prstGeom prst="rect">
            <a:avLst/>
          </a:prstGeom>
        </p:spPr>
      </p:pic>
      <p:cxnSp>
        <p:nvCxnSpPr>
          <p:cNvPr id="6" name="Connettore diritto 5">
            <a:extLst>
              <a:ext uri="{FF2B5EF4-FFF2-40B4-BE49-F238E27FC236}">
                <a16:creationId xmlns:a16="http://schemas.microsoft.com/office/drawing/2014/main" id="{4195DAD7-48B2-CCBB-0296-CF5E7904B7C5}"/>
              </a:ext>
            </a:extLst>
          </p:cNvPr>
          <p:cNvCxnSpPr/>
          <p:nvPr/>
        </p:nvCxnSpPr>
        <p:spPr>
          <a:xfrm flipV="1">
            <a:off x="5324475" y="3600450"/>
            <a:ext cx="1557338" cy="600075"/>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8" name="Connettore diritto 7">
            <a:extLst>
              <a:ext uri="{FF2B5EF4-FFF2-40B4-BE49-F238E27FC236}">
                <a16:creationId xmlns:a16="http://schemas.microsoft.com/office/drawing/2014/main" id="{24B9F4A1-205A-CBC5-BD2B-5E70D05C5A4B}"/>
              </a:ext>
            </a:extLst>
          </p:cNvPr>
          <p:cNvCxnSpPr/>
          <p:nvPr/>
        </p:nvCxnSpPr>
        <p:spPr>
          <a:xfrm>
            <a:off x="6872288" y="3614738"/>
            <a:ext cx="676275" cy="442912"/>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0" name="Connettore diritto 9">
            <a:extLst>
              <a:ext uri="{FF2B5EF4-FFF2-40B4-BE49-F238E27FC236}">
                <a16:creationId xmlns:a16="http://schemas.microsoft.com/office/drawing/2014/main" id="{EFED27B9-555E-98A6-A6D6-53CE8B9E3B82}"/>
              </a:ext>
            </a:extLst>
          </p:cNvPr>
          <p:cNvCxnSpPr/>
          <p:nvPr/>
        </p:nvCxnSpPr>
        <p:spPr>
          <a:xfrm flipH="1">
            <a:off x="6015038" y="4057650"/>
            <a:ext cx="1543050" cy="581025"/>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2" name="Connettore diritto 11">
            <a:extLst>
              <a:ext uri="{FF2B5EF4-FFF2-40B4-BE49-F238E27FC236}">
                <a16:creationId xmlns:a16="http://schemas.microsoft.com/office/drawing/2014/main" id="{97D9167E-9D4C-29EB-4ACF-CB13DE397BB4}"/>
              </a:ext>
            </a:extLst>
          </p:cNvPr>
          <p:cNvCxnSpPr/>
          <p:nvPr/>
        </p:nvCxnSpPr>
        <p:spPr>
          <a:xfrm flipH="1" flipV="1">
            <a:off x="5319713" y="4200525"/>
            <a:ext cx="690562" cy="442913"/>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171706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testo 1">
            <a:extLst>
              <a:ext uri="{FF2B5EF4-FFF2-40B4-BE49-F238E27FC236}">
                <a16:creationId xmlns:a16="http://schemas.microsoft.com/office/drawing/2014/main" id="{1DA7F095-A0AE-18B9-0A32-A2B0740682E4}"/>
              </a:ext>
            </a:extLst>
          </p:cNvPr>
          <p:cNvSpPr>
            <a:spLocks noGrp="1"/>
          </p:cNvSpPr>
          <p:nvPr>
            <p:ph type="body" sz="quarter" idx="13"/>
          </p:nvPr>
        </p:nvSpPr>
        <p:spPr>
          <a:xfrm>
            <a:off x="5057775" y="114263"/>
            <a:ext cx="6536462" cy="495338"/>
          </a:xfrm>
        </p:spPr>
        <p:txBody>
          <a:bodyPr/>
          <a:lstStyle/>
          <a:p>
            <a:r>
              <a:rPr lang="it-IT" dirty="0"/>
              <a:t>Channel </a:t>
            </a:r>
            <a:r>
              <a:rPr lang="it-IT" dirty="0" err="1"/>
              <a:t>Estimation</a:t>
            </a:r>
            <a:r>
              <a:rPr lang="it-IT" dirty="0"/>
              <a:t> - Output Frame Rx2</a:t>
            </a:r>
          </a:p>
          <a:p>
            <a:endParaRPr lang="it-IT" dirty="0"/>
          </a:p>
        </p:txBody>
      </p:sp>
      <p:sp>
        <p:nvSpPr>
          <p:cNvPr id="3" name="Segnaposto numero diapositiva 2">
            <a:extLst>
              <a:ext uri="{FF2B5EF4-FFF2-40B4-BE49-F238E27FC236}">
                <a16:creationId xmlns:a16="http://schemas.microsoft.com/office/drawing/2014/main" id="{BF3DCD28-9116-F229-0FA6-9FB0AA139DDB}"/>
              </a:ext>
            </a:extLst>
          </p:cNvPr>
          <p:cNvSpPr>
            <a:spLocks noGrp="1"/>
          </p:cNvSpPr>
          <p:nvPr>
            <p:ph type="sldNum" sz="quarter" idx="12"/>
          </p:nvPr>
        </p:nvSpPr>
        <p:spPr/>
        <p:txBody>
          <a:bodyPr/>
          <a:lstStyle/>
          <a:p>
            <a:fld id="{9353F75C-323C-4B35-9342-8AACC2654096}" type="slidenum">
              <a:rPr lang="it-IT" smtClean="0"/>
              <a:pPr/>
              <a:t>21</a:t>
            </a:fld>
            <a:endParaRPr lang="it-IT" dirty="0"/>
          </a:p>
        </p:txBody>
      </p:sp>
      <p:sp>
        <p:nvSpPr>
          <p:cNvPr id="5" name="Segnaposto numero diapositiva 2">
            <a:extLst>
              <a:ext uri="{FF2B5EF4-FFF2-40B4-BE49-F238E27FC236}">
                <a16:creationId xmlns:a16="http://schemas.microsoft.com/office/drawing/2014/main" id="{30654174-28A7-60D4-061D-6981DF29D337}"/>
              </a:ext>
            </a:extLst>
          </p:cNvPr>
          <p:cNvSpPr txBox="1">
            <a:spLocks/>
          </p:cNvSpPr>
          <p:nvPr/>
        </p:nvSpPr>
        <p:spPr>
          <a:xfrm>
            <a:off x="8984202" y="4412202"/>
            <a:ext cx="852256" cy="329222"/>
          </a:xfrm>
          <a:prstGeom prst="rect">
            <a:avLst/>
          </a:prstGeom>
        </p:spPr>
        <p:txBody>
          <a:bodyPr vert="horz" lIns="91440" tIns="45720" rIns="91440" bIns="45720" rtlCol="0" anchor="ctr"/>
          <a:lstStyle>
            <a:defPPr>
              <a:defRPr lang="it-IT"/>
            </a:defPPr>
            <a:lvl1pPr marL="0" algn="ctr" defTabSz="914400" rtl="0" eaLnBrk="1" latinLnBrk="0" hangingPunct="1">
              <a:defRPr sz="1400" kern="1200">
                <a:solidFill>
                  <a:schemeClr val="bg1"/>
                </a:solidFill>
                <a:latin typeface="Montserrat Medium"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353F75C-323C-4B35-9342-8AACC2654096}" type="slidenum">
              <a:rPr lang="it-IT" smtClean="0"/>
              <a:pPr/>
              <a:t>21</a:t>
            </a:fld>
            <a:endParaRPr lang="it-IT" dirty="0"/>
          </a:p>
        </p:txBody>
      </p:sp>
      <p:pic>
        <p:nvPicPr>
          <p:cNvPr id="6" name="Immagine 5">
            <a:extLst>
              <a:ext uri="{FF2B5EF4-FFF2-40B4-BE49-F238E27FC236}">
                <a16:creationId xmlns:a16="http://schemas.microsoft.com/office/drawing/2014/main" id="{04D9457C-604E-A5D4-36B2-AE8C03E8754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305425" y="795996"/>
            <a:ext cx="5862683" cy="5266008"/>
          </a:xfrm>
          <a:prstGeom prst="rect">
            <a:avLst/>
          </a:prstGeom>
        </p:spPr>
      </p:pic>
      <p:pic>
        <p:nvPicPr>
          <p:cNvPr id="7" name="Immagine 6">
            <a:extLst>
              <a:ext uri="{FF2B5EF4-FFF2-40B4-BE49-F238E27FC236}">
                <a16:creationId xmlns:a16="http://schemas.microsoft.com/office/drawing/2014/main" id="{EF2F12C3-C858-567E-E8E3-8079818A27D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23891" y="231503"/>
            <a:ext cx="3288437" cy="2956894"/>
          </a:xfrm>
          <a:prstGeom prst="rect">
            <a:avLst/>
          </a:prstGeom>
        </p:spPr>
      </p:pic>
      <p:pic>
        <p:nvPicPr>
          <p:cNvPr id="8" name="Immagine 7">
            <a:extLst>
              <a:ext uri="{FF2B5EF4-FFF2-40B4-BE49-F238E27FC236}">
                <a16:creationId xmlns:a16="http://schemas.microsoft.com/office/drawing/2014/main" id="{6103C582-D117-CB04-1B7F-215D228A439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23891" y="3368751"/>
            <a:ext cx="3288436" cy="2960365"/>
          </a:xfrm>
          <a:prstGeom prst="rect">
            <a:avLst/>
          </a:prstGeom>
        </p:spPr>
      </p:pic>
    </p:spTree>
    <p:extLst>
      <p:ext uri="{BB962C8B-B14F-4D97-AF65-F5344CB8AC3E}">
        <p14:creationId xmlns:p14="http://schemas.microsoft.com/office/powerpoint/2010/main" val="11478523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numero diapositiva 1">
            <a:extLst>
              <a:ext uri="{FF2B5EF4-FFF2-40B4-BE49-F238E27FC236}">
                <a16:creationId xmlns:a16="http://schemas.microsoft.com/office/drawing/2014/main" id="{0A0D5FC6-F7C9-598B-C1F1-42B089393CFE}"/>
              </a:ext>
            </a:extLst>
          </p:cNvPr>
          <p:cNvSpPr>
            <a:spLocks noGrp="1"/>
          </p:cNvSpPr>
          <p:nvPr>
            <p:ph type="sldNum" sz="quarter" idx="12"/>
          </p:nvPr>
        </p:nvSpPr>
        <p:spPr/>
        <p:txBody>
          <a:bodyPr/>
          <a:lstStyle/>
          <a:p>
            <a:fld id="{9353F75C-323C-4B35-9342-8AACC2654096}" type="slidenum">
              <a:rPr lang="it-IT" smtClean="0"/>
              <a:pPr/>
              <a:t>22</a:t>
            </a:fld>
            <a:endParaRPr lang="it-IT" dirty="0"/>
          </a:p>
        </p:txBody>
      </p:sp>
      <p:sp>
        <p:nvSpPr>
          <p:cNvPr id="3" name="Segnaposto testo 2">
            <a:extLst>
              <a:ext uri="{FF2B5EF4-FFF2-40B4-BE49-F238E27FC236}">
                <a16:creationId xmlns:a16="http://schemas.microsoft.com/office/drawing/2014/main" id="{E4103280-31F3-2700-979B-7ECBF55D4D39}"/>
              </a:ext>
            </a:extLst>
          </p:cNvPr>
          <p:cNvSpPr>
            <a:spLocks noGrp="1"/>
          </p:cNvSpPr>
          <p:nvPr>
            <p:ph type="body" sz="quarter" idx="13"/>
          </p:nvPr>
        </p:nvSpPr>
        <p:spPr>
          <a:xfrm>
            <a:off x="6961349" y="110748"/>
            <a:ext cx="4632888" cy="604869"/>
          </a:xfrm>
        </p:spPr>
        <p:txBody>
          <a:bodyPr/>
          <a:lstStyle/>
          <a:p>
            <a:r>
              <a:rPr lang="it-IT" dirty="0">
                <a:solidFill>
                  <a:srgbClr val="990000"/>
                </a:solidFill>
              </a:rPr>
              <a:t>Conclusioni e sviluppi futuri</a:t>
            </a:r>
          </a:p>
        </p:txBody>
      </p:sp>
      <p:graphicFrame>
        <p:nvGraphicFramePr>
          <p:cNvPr id="7" name="CasellaDiTesto 3">
            <a:extLst>
              <a:ext uri="{FF2B5EF4-FFF2-40B4-BE49-F238E27FC236}">
                <a16:creationId xmlns:a16="http://schemas.microsoft.com/office/drawing/2014/main" id="{DAF6496C-8094-629A-DE4E-8D719E2CE81D}"/>
              </a:ext>
            </a:extLst>
          </p:cNvPr>
          <p:cNvGraphicFramePr/>
          <p:nvPr/>
        </p:nvGraphicFramePr>
        <p:xfrm>
          <a:off x="613483" y="1071157"/>
          <a:ext cx="10965034" cy="471568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768973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17F216-471A-5D30-A58A-BDED79215AFA}"/>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B885B59-4468-6A3F-DED3-42053BB3D3AB}"/>
              </a:ext>
            </a:extLst>
          </p:cNvPr>
          <p:cNvSpPr>
            <a:spLocks noGrp="1"/>
          </p:cNvSpPr>
          <p:nvPr>
            <p:ph type="sldNum" sz="quarter" idx="12"/>
          </p:nvPr>
        </p:nvSpPr>
        <p:spPr>
          <a:xfrm>
            <a:off x="11168109" y="6507332"/>
            <a:ext cx="852256" cy="329222"/>
          </a:xfrm>
        </p:spPr>
        <p:txBody>
          <a:bodyPr/>
          <a:lstStyle/>
          <a:p>
            <a:fld id="{9353F75C-323C-4B35-9342-8AACC2654096}" type="slidenum">
              <a:rPr lang="it-IT" smtClean="0"/>
              <a:pPr/>
              <a:t>2</a:t>
            </a:fld>
            <a:endParaRPr lang="it-IT" dirty="0"/>
          </a:p>
        </p:txBody>
      </p:sp>
      <p:sp>
        <p:nvSpPr>
          <p:cNvPr id="3" name="Text Placeholder 2">
            <a:extLst>
              <a:ext uri="{FF2B5EF4-FFF2-40B4-BE49-F238E27FC236}">
                <a16:creationId xmlns:a16="http://schemas.microsoft.com/office/drawing/2014/main" id="{7D577AC1-832E-9B8A-502D-B2541221BC9F}"/>
              </a:ext>
            </a:extLst>
          </p:cNvPr>
          <p:cNvSpPr>
            <a:spLocks noGrp="1"/>
          </p:cNvSpPr>
          <p:nvPr>
            <p:ph type="body" sz="quarter" idx="13"/>
          </p:nvPr>
        </p:nvSpPr>
        <p:spPr>
          <a:xfrm>
            <a:off x="5411146" y="159872"/>
            <a:ext cx="6183091" cy="525356"/>
          </a:xfrm>
        </p:spPr>
        <p:txBody>
          <a:bodyPr/>
          <a:lstStyle/>
          <a:p>
            <a:r>
              <a:rPr lang="it-IT" dirty="0">
                <a:solidFill>
                  <a:srgbClr val="990000"/>
                </a:solidFill>
              </a:rPr>
              <a:t>OTFS: High-</a:t>
            </a:r>
            <a:r>
              <a:rPr lang="en-GB" dirty="0">
                <a:solidFill>
                  <a:srgbClr val="990000"/>
                </a:solidFill>
              </a:rPr>
              <a:t>mobility</a:t>
            </a:r>
            <a:r>
              <a:rPr lang="it-IT" dirty="0">
                <a:solidFill>
                  <a:srgbClr val="990000"/>
                </a:solidFill>
              </a:rPr>
              <a:t> wireless channel</a:t>
            </a:r>
          </a:p>
        </p:txBody>
      </p:sp>
      <p:pic>
        <p:nvPicPr>
          <p:cNvPr id="7" name="Picture 6" descr="A screenshot of a computer screen&#10;&#10;Description automatically generated">
            <a:extLst>
              <a:ext uri="{FF2B5EF4-FFF2-40B4-BE49-F238E27FC236}">
                <a16:creationId xmlns:a16="http://schemas.microsoft.com/office/drawing/2014/main" id="{8529FE08-B871-004D-9747-02C7473730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9514" y="1228697"/>
            <a:ext cx="6868743" cy="4735166"/>
          </a:xfrm>
          <a:prstGeom prst="rect">
            <a:avLst/>
          </a:prstGeom>
        </p:spPr>
      </p:pic>
      <p:sp>
        <p:nvSpPr>
          <p:cNvPr id="9" name="TextBox 8">
            <a:extLst>
              <a:ext uri="{FF2B5EF4-FFF2-40B4-BE49-F238E27FC236}">
                <a16:creationId xmlns:a16="http://schemas.microsoft.com/office/drawing/2014/main" id="{F265ED79-9556-8EF8-C27B-4D701ED308C7}"/>
              </a:ext>
            </a:extLst>
          </p:cNvPr>
          <p:cNvSpPr txBox="1"/>
          <p:nvPr/>
        </p:nvSpPr>
        <p:spPr>
          <a:xfrm>
            <a:off x="7303445" y="1238309"/>
            <a:ext cx="4371962" cy="2554545"/>
          </a:xfrm>
          <a:prstGeom prst="rect">
            <a:avLst/>
          </a:prstGeom>
          <a:noFill/>
        </p:spPr>
        <p:txBody>
          <a:bodyPr wrap="square">
            <a:spAutoFit/>
          </a:bodyPr>
          <a:lstStyle/>
          <a:p>
            <a:pPr marL="285750" indent="-285750" algn="just">
              <a:buFont typeface="Arial" panose="020B0604020202020204" pitchFamily="34" charset="0"/>
              <a:buChar char="•"/>
            </a:pPr>
            <a:r>
              <a:rPr lang="it-IT" sz="2000" dirty="0">
                <a:latin typeface="Montserrat" pitchFamily="2" charset="0"/>
              </a:rPr>
              <a:t>È un canale dove trasmettitori, ricevitori e vari riflettori, si muovono con velocità e direzioni differenti</a:t>
            </a:r>
          </a:p>
          <a:p>
            <a:pPr marL="285750" indent="-285750">
              <a:buFont typeface="Arial" panose="020B0604020202020204" pitchFamily="34" charset="0"/>
              <a:buChar char="•"/>
            </a:pPr>
            <a:endParaRPr lang="it-IT" sz="2000" dirty="0">
              <a:latin typeface="Montserrat" pitchFamily="2" charset="0"/>
            </a:endParaRPr>
          </a:p>
          <a:p>
            <a:pPr marL="285750" indent="-285750" algn="just">
              <a:buFont typeface="Arial" panose="020B0604020202020204" pitchFamily="34" charset="0"/>
              <a:buChar char="•"/>
            </a:pPr>
            <a:r>
              <a:rPr lang="it-IT" sz="2000" dirty="0">
                <a:latin typeface="Montserrat" pitchFamily="2" charset="0"/>
              </a:rPr>
              <a:t>Il problema è che i segnali trasmessi sono afflitti da multipli Doppler shift e ritardi</a:t>
            </a:r>
          </a:p>
        </p:txBody>
      </p:sp>
      <p:pic>
        <p:nvPicPr>
          <p:cNvPr id="5" name="Immagine 4" descr="Immagine che contiene testo, linea, diagramma, design&#10;&#10;Descrizione generata automaticamente">
            <a:extLst>
              <a:ext uri="{FF2B5EF4-FFF2-40B4-BE49-F238E27FC236}">
                <a16:creationId xmlns:a16="http://schemas.microsoft.com/office/drawing/2014/main" id="{4517FA00-792A-71A6-492A-078BF0F492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59010" y="4087125"/>
            <a:ext cx="3860832" cy="1876738"/>
          </a:xfrm>
          <a:prstGeom prst="rect">
            <a:avLst/>
          </a:prstGeom>
        </p:spPr>
      </p:pic>
    </p:spTree>
    <p:extLst>
      <p:ext uri="{BB962C8B-B14F-4D97-AF65-F5344CB8AC3E}">
        <p14:creationId xmlns:p14="http://schemas.microsoft.com/office/powerpoint/2010/main" val="9249122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F17CA1-AFBD-7B9B-8CBD-F25FFCEE0024}"/>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F090867-E783-15CD-977C-87BC253E6732}"/>
              </a:ext>
            </a:extLst>
          </p:cNvPr>
          <p:cNvSpPr>
            <a:spLocks noGrp="1"/>
          </p:cNvSpPr>
          <p:nvPr>
            <p:ph type="sldNum" sz="quarter" idx="12"/>
          </p:nvPr>
        </p:nvSpPr>
        <p:spPr>
          <a:xfrm>
            <a:off x="11168109" y="6507332"/>
            <a:ext cx="852256" cy="329222"/>
          </a:xfrm>
        </p:spPr>
        <p:txBody>
          <a:bodyPr/>
          <a:lstStyle/>
          <a:p>
            <a:fld id="{9353F75C-323C-4B35-9342-8AACC2654096}" type="slidenum">
              <a:rPr lang="it-IT" smtClean="0"/>
              <a:pPr/>
              <a:t>3</a:t>
            </a:fld>
            <a:endParaRPr lang="it-IT" dirty="0"/>
          </a:p>
        </p:txBody>
      </p:sp>
      <p:sp>
        <p:nvSpPr>
          <p:cNvPr id="3" name="Text Placeholder 2">
            <a:extLst>
              <a:ext uri="{FF2B5EF4-FFF2-40B4-BE49-F238E27FC236}">
                <a16:creationId xmlns:a16="http://schemas.microsoft.com/office/drawing/2014/main" id="{AB3F74A4-6C15-AD5A-EAC8-E66075B96A98}"/>
              </a:ext>
            </a:extLst>
          </p:cNvPr>
          <p:cNvSpPr>
            <a:spLocks noGrp="1"/>
          </p:cNvSpPr>
          <p:nvPr>
            <p:ph type="body" sz="quarter" idx="13"/>
          </p:nvPr>
        </p:nvSpPr>
        <p:spPr>
          <a:xfrm>
            <a:off x="6753880" y="97243"/>
            <a:ext cx="4840357" cy="624747"/>
          </a:xfrm>
        </p:spPr>
        <p:txBody>
          <a:bodyPr/>
          <a:lstStyle/>
          <a:p>
            <a:r>
              <a:rPr lang="it-IT" dirty="0">
                <a:solidFill>
                  <a:srgbClr val="990000"/>
                </a:solidFill>
              </a:rPr>
              <a:t>OTFS: Dominio delay–Doppler</a:t>
            </a:r>
          </a:p>
        </p:txBody>
      </p:sp>
      <p:sp>
        <p:nvSpPr>
          <p:cNvPr id="5" name="TextBox 4">
            <a:extLst>
              <a:ext uri="{FF2B5EF4-FFF2-40B4-BE49-F238E27FC236}">
                <a16:creationId xmlns:a16="http://schemas.microsoft.com/office/drawing/2014/main" id="{38277795-6A27-E3CA-B045-A7D004FAD9A1}"/>
              </a:ext>
            </a:extLst>
          </p:cNvPr>
          <p:cNvSpPr txBox="1"/>
          <p:nvPr/>
        </p:nvSpPr>
        <p:spPr>
          <a:xfrm>
            <a:off x="629479" y="643986"/>
            <a:ext cx="10933042" cy="1323439"/>
          </a:xfrm>
          <a:prstGeom prst="rect">
            <a:avLst/>
          </a:prstGeom>
          <a:noFill/>
        </p:spPr>
        <p:txBody>
          <a:bodyPr wrap="square" rtlCol="0">
            <a:spAutoFit/>
          </a:bodyPr>
          <a:lstStyle/>
          <a:p>
            <a:pPr algn="just"/>
            <a:r>
              <a:rPr lang="it-IT" sz="2000" dirty="0">
                <a:latin typeface="Montserrat" pitchFamily="2" charset="0"/>
              </a:rPr>
              <a:t>In questo contesto, una rappresentazione nel dominio delay-Doppler, assumendo un numero limitato di riflettori nelle vicinanze del ricevitore, permette di avere una rappresentazione compatta del canale fisico.</a:t>
            </a:r>
          </a:p>
          <a:p>
            <a:pPr marL="342900" indent="-342900" algn="just">
              <a:buFont typeface="Arial" panose="020B0604020202020204" pitchFamily="34" charset="0"/>
              <a:buChar char="•"/>
            </a:pPr>
            <a:endParaRPr lang="it-IT" sz="2000" dirty="0">
              <a:latin typeface="Montserrat" pitchFamily="2" charset="0"/>
            </a:endParaRPr>
          </a:p>
        </p:txBody>
      </p:sp>
      <p:sp>
        <p:nvSpPr>
          <p:cNvPr id="11" name="TextBox 10">
            <a:extLst>
              <a:ext uri="{FF2B5EF4-FFF2-40B4-BE49-F238E27FC236}">
                <a16:creationId xmlns:a16="http://schemas.microsoft.com/office/drawing/2014/main" id="{C5687923-2B77-2559-EC5A-2D4C2419A2E2}"/>
              </a:ext>
            </a:extLst>
          </p:cNvPr>
          <p:cNvSpPr txBox="1"/>
          <p:nvPr/>
        </p:nvSpPr>
        <p:spPr>
          <a:xfrm>
            <a:off x="406683" y="5683065"/>
            <a:ext cx="11187554" cy="707886"/>
          </a:xfrm>
          <a:prstGeom prst="rect">
            <a:avLst/>
          </a:prstGeom>
          <a:noFill/>
        </p:spPr>
        <p:txBody>
          <a:bodyPr wrap="square">
            <a:spAutoFit/>
          </a:bodyPr>
          <a:lstStyle/>
          <a:p>
            <a:pPr algn="just"/>
            <a:r>
              <a:rPr lang="it-IT" sz="2000" dirty="0">
                <a:latin typeface="Montserrat" pitchFamily="2" charset="0"/>
              </a:rPr>
              <a:t>Nella modulazione OTFS, i simboli di informazione sono posizionati nel frame nel dominio delay-Doppler.</a:t>
            </a:r>
          </a:p>
        </p:txBody>
      </p:sp>
      <p:pic>
        <p:nvPicPr>
          <p:cNvPr id="7" name="Picture 6" descr="A comparison of a graph&#10;&#10;Description automatically generated with medium confidence">
            <a:extLst>
              <a:ext uri="{FF2B5EF4-FFF2-40B4-BE49-F238E27FC236}">
                <a16:creationId xmlns:a16="http://schemas.microsoft.com/office/drawing/2014/main" id="{6407F39E-B2AA-CD63-FC0C-30BCE792C5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25683" y="1684168"/>
            <a:ext cx="8140633" cy="3860985"/>
          </a:xfrm>
          <a:prstGeom prst="rect">
            <a:avLst/>
          </a:prstGeom>
        </p:spPr>
      </p:pic>
    </p:spTree>
    <p:extLst>
      <p:ext uri="{BB962C8B-B14F-4D97-AF65-F5344CB8AC3E}">
        <p14:creationId xmlns:p14="http://schemas.microsoft.com/office/powerpoint/2010/main" val="34217040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82B48B-FFF0-843B-D984-936CE901BFED}"/>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196CB38-F5AA-B4D4-491B-34478EE69B17}"/>
              </a:ext>
            </a:extLst>
          </p:cNvPr>
          <p:cNvSpPr>
            <a:spLocks noGrp="1"/>
          </p:cNvSpPr>
          <p:nvPr>
            <p:ph type="sldNum" sz="quarter" idx="12"/>
          </p:nvPr>
        </p:nvSpPr>
        <p:spPr/>
        <p:txBody>
          <a:bodyPr/>
          <a:lstStyle/>
          <a:p>
            <a:fld id="{9353F75C-323C-4B35-9342-8AACC2654096}" type="slidenum">
              <a:rPr lang="it-IT" smtClean="0"/>
              <a:pPr/>
              <a:t>4</a:t>
            </a:fld>
            <a:endParaRPr lang="it-IT" dirty="0"/>
          </a:p>
        </p:txBody>
      </p:sp>
      <p:sp>
        <p:nvSpPr>
          <p:cNvPr id="3" name="Text Placeholder 2">
            <a:extLst>
              <a:ext uri="{FF2B5EF4-FFF2-40B4-BE49-F238E27FC236}">
                <a16:creationId xmlns:a16="http://schemas.microsoft.com/office/drawing/2014/main" id="{45829E64-C7BA-F664-A045-A5E0D2F4F0E5}"/>
              </a:ext>
            </a:extLst>
          </p:cNvPr>
          <p:cNvSpPr>
            <a:spLocks noGrp="1"/>
          </p:cNvSpPr>
          <p:nvPr>
            <p:ph type="body" sz="quarter" idx="13"/>
          </p:nvPr>
        </p:nvSpPr>
        <p:spPr>
          <a:xfrm>
            <a:off x="5714839" y="94027"/>
            <a:ext cx="5879398" cy="644626"/>
          </a:xfrm>
        </p:spPr>
        <p:txBody>
          <a:bodyPr/>
          <a:lstStyle/>
          <a:p>
            <a:r>
              <a:rPr lang="it-IT" dirty="0">
                <a:solidFill>
                  <a:srgbClr val="990000"/>
                </a:solidFill>
              </a:rPr>
              <a:t>OTFS: Modulazione e demodulazione</a:t>
            </a:r>
          </a:p>
        </p:txBody>
      </p:sp>
      <p:pic>
        <p:nvPicPr>
          <p:cNvPr id="6" name="Picture 5" descr="A diagram of a channel&#10;&#10;Description automatically generated">
            <a:extLst>
              <a:ext uri="{FF2B5EF4-FFF2-40B4-BE49-F238E27FC236}">
                <a16:creationId xmlns:a16="http://schemas.microsoft.com/office/drawing/2014/main" id="{79B64B24-A5A9-3D79-D0DC-310BEEEBD9BE}"/>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2141175" y="738653"/>
            <a:ext cx="7909650" cy="2402557"/>
          </a:xfrm>
          <a:prstGeom prst="rect">
            <a:avLst/>
          </a:prstGeom>
        </p:spPr>
      </p:pic>
      <p:pic>
        <p:nvPicPr>
          <p:cNvPr id="8" name="Picture 7" descr="A diagram of a flowchart&#10;&#10;Description automatically generated">
            <a:extLst>
              <a:ext uri="{FF2B5EF4-FFF2-40B4-BE49-F238E27FC236}">
                <a16:creationId xmlns:a16="http://schemas.microsoft.com/office/drawing/2014/main" id="{04D85F4D-BEAB-DB58-49C1-69BF1A3E9C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9800" y="4004580"/>
            <a:ext cx="7877786" cy="2360867"/>
          </a:xfrm>
          <a:prstGeom prst="rect">
            <a:avLst/>
          </a:prstGeom>
        </p:spPr>
      </p:pic>
      <p:sp>
        <p:nvSpPr>
          <p:cNvPr id="4" name="Freccia bidirezionale verticale 3">
            <a:extLst>
              <a:ext uri="{FF2B5EF4-FFF2-40B4-BE49-F238E27FC236}">
                <a16:creationId xmlns:a16="http://schemas.microsoft.com/office/drawing/2014/main" id="{F2FE726A-BF17-937C-99E6-4FE2C591EB9B}"/>
              </a:ext>
            </a:extLst>
          </p:cNvPr>
          <p:cNvSpPr/>
          <p:nvPr/>
        </p:nvSpPr>
        <p:spPr>
          <a:xfrm>
            <a:off x="5991530" y="3181350"/>
            <a:ext cx="314325" cy="783090"/>
          </a:xfrm>
          <a:prstGeom prst="upDownArrow">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16364265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12CF64-F204-77F1-5D1F-9EC1433F12CB}"/>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80425B2-11B5-DFB0-2644-89EFDEE0A098}"/>
              </a:ext>
            </a:extLst>
          </p:cNvPr>
          <p:cNvSpPr>
            <a:spLocks noGrp="1"/>
          </p:cNvSpPr>
          <p:nvPr>
            <p:ph type="sldNum" sz="quarter" idx="12"/>
          </p:nvPr>
        </p:nvSpPr>
        <p:spPr/>
        <p:txBody>
          <a:bodyPr/>
          <a:lstStyle/>
          <a:p>
            <a:fld id="{9353F75C-323C-4B35-9342-8AACC2654096}" type="slidenum">
              <a:rPr lang="it-IT" smtClean="0"/>
              <a:pPr/>
              <a:t>5</a:t>
            </a:fld>
            <a:endParaRPr lang="it-IT" dirty="0"/>
          </a:p>
        </p:txBody>
      </p:sp>
      <p:sp>
        <p:nvSpPr>
          <p:cNvPr id="3" name="Text Placeholder 2">
            <a:extLst>
              <a:ext uri="{FF2B5EF4-FFF2-40B4-BE49-F238E27FC236}">
                <a16:creationId xmlns:a16="http://schemas.microsoft.com/office/drawing/2014/main" id="{4AAA63F1-EA9D-256C-E3C2-D17381146265}"/>
              </a:ext>
            </a:extLst>
          </p:cNvPr>
          <p:cNvSpPr>
            <a:spLocks noGrp="1"/>
          </p:cNvSpPr>
          <p:nvPr>
            <p:ph type="body" sz="quarter" idx="13"/>
          </p:nvPr>
        </p:nvSpPr>
        <p:spPr>
          <a:xfrm>
            <a:off x="10402957" y="120687"/>
            <a:ext cx="1191280" cy="565113"/>
          </a:xfrm>
        </p:spPr>
        <p:txBody>
          <a:bodyPr/>
          <a:lstStyle/>
          <a:p>
            <a:r>
              <a:rPr lang="it-IT" dirty="0">
                <a:solidFill>
                  <a:srgbClr val="990000"/>
                </a:solidFill>
              </a:rPr>
              <a:t>MIMO</a:t>
            </a:r>
          </a:p>
        </p:txBody>
      </p:sp>
      <p:sp>
        <p:nvSpPr>
          <p:cNvPr id="4" name="TextBox 3">
            <a:extLst>
              <a:ext uri="{FF2B5EF4-FFF2-40B4-BE49-F238E27FC236}">
                <a16:creationId xmlns:a16="http://schemas.microsoft.com/office/drawing/2014/main" id="{DA570B28-88CB-D018-94F3-01EA069421DC}"/>
              </a:ext>
            </a:extLst>
          </p:cNvPr>
          <p:cNvSpPr txBox="1"/>
          <p:nvPr/>
        </p:nvSpPr>
        <p:spPr>
          <a:xfrm>
            <a:off x="694083" y="705931"/>
            <a:ext cx="10803834" cy="1015663"/>
          </a:xfrm>
          <a:prstGeom prst="rect">
            <a:avLst/>
          </a:prstGeom>
          <a:noFill/>
        </p:spPr>
        <p:txBody>
          <a:bodyPr wrap="square" rtlCol="0">
            <a:spAutoFit/>
          </a:bodyPr>
          <a:lstStyle/>
          <a:p>
            <a:pPr algn="just"/>
            <a:r>
              <a:rPr lang="it-IT" sz="2000" dirty="0">
                <a:latin typeface="Montserrat" pitchFamily="2" charset="0"/>
              </a:rPr>
              <a:t>Per MIMO ci si riferisce all’insieme delle tecniche di signal processing che sono state sviluppate per migliorare le performance dei sistemi di comunicazione wireless, usando molteplici antenne sia in trasmissione che in ricezione.</a:t>
            </a:r>
          </a:p>
        </p:txBody>
      </p:sp>
      <p:pic>
        <p:nvPicPr>
          <p:cNvPr id="8" name="Picture 7">
            <a:extLst>
              <a:ext uri="{FF2B5EF4-FFF2-40B4-BE49-F238E27FC236}">
                <a16:creationId xmlns:a16="http://schemas.microsoft.com/office/drawing/2014/main" id="{BD584567-72E7-E59B-BF10-DFE0704AE61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70715" y="2566537"/>
            <a:ext cx="5887162" cy="3391656"/>
          </a:xfrm>
          <a:prstGeom prst="rect">
            <a:avLst/>
          </a:prstGeom>
        </p:spPr>
      </p:pic>
      <p:pic>
        <p:nvPicPr>
          <p:cNvPr id="10" name="Picture 9" descr="A diagram of a computer system&#10;&#10;Description automatically generated">
            <a:extLst>
              <a:ext uri="{FF2B5EF4-FFF2-40B4-BE49-F238E27FC236}">
                <a16:creationId xmlns:a16="http://schemas.microsoft.com/office/drawing/2014/main" id="{1DE2F229-6CFC-8EE3-E7A0-17F65D2299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20567" y="2745440"/>
            <a:ext cx="5000718" cy="3212753"/>
          </a:xfrm>
          <a:prstGeom prst="rect">
            <a:avLst/>
          </a:prstGeom>
        </p:spPr>
      </p:pic>
      <p:sp>
        <p:nvSpPr>
          <p:cNvPr id="5" name="CasellaDiTesto 4">
            <a:extLst>
              <a:ext uri="{FF2B5EF4-FFF2-40B4-BE49-F238E27FC236}">
                <a16:creationId xmlns:a16="http://schemas.microsoft.com/office/drawing/2014/main" id="{4F5DF3E2-1BBE-98F6-7414-79EB5EAA4CD7}"/>
              </a:ext>
            </a:extLst>
          </p:cNvPr>
          <p:cNvSpPr txBox="1"/>
          <p:nvPr/>
        </p:nvSpPr>
        <p:spPr>
          <a:xfrm>
            <a:off x="3722319" y="2051700"/>
            <a:ext cx="923925" cy="381000"/>
          </a:xfrm>
          <a:prstGeom prst="rect">
            <a:avLst/>
          </a:prstGeom>
          <a:noFill/>
        </p:spPr>
        <p:txBody>
          <a:bodyPr wrap="square" rtlCol="0">
            <a:spAutoFit/>
          </a:bodyPr>
          <a:lstStyle/>
          <a:p>
            <a:pPr algn="ctr"/>
            <a:r>
              <a:rPr lang="it-IT" dirty="0">
                <a:latin typeface="Montserrat" pitchFamily="2" charset="0"/>
              </a:rPr>
              <a:t>MIMO</a:t>
            </a:r>
          </a:p>
        </p:txBody>
      </p:sp>
      <p:sp>
        <p:nvSpPr>
          <p:cNvPr id="6" name="Freccia a destra 5">
            <a:extLst>
              <a:ext uri="{FF2B5EF4-FFF2-40B4-BE49-F238E27FC236}">
                <a16:creationId xmlns:a16="http://schemas.microsoft.com/office/drawing/2014/main" id="{553586B4-6E9E-B944-21E2-D012E97602F5}"/>
              </a:ext>
            </a:extLst>
          </p:cNvPr>
          <p:cNvSpPr/>
          <p:nvPr/>
        </p:nvSpPr>
        <p:spPr>
          <a:xfrm>
            <a:off x="4646244" y="2156101"/>
            <a:ext cx="428625" cy="194294"/>
          </a:xfrm>
          <a:prstGeom prst="rightArrow">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it-IT"/>
          </a:p>
        </p:txBody>
      </p:sp>
      <p:sp>
        <p:nvSpPr>
          <p:cNvPr id="7" name="Parentesi graffa aperta 6">
            <a:extLst>
              <a:ext uri="{FF2B5EF4-FFF2-40B4-BE49-F238E27FC236}">
                <a16:creationId xmlns:a16="http://schemas.microsoft.com/office/drawing/2014/main" id="{1BF15E40-8AD7-6093-C426-05074BB393F0}"/>
              </a:ext>
            </a:extLst>
          </p:cNvPr>
          <p:cNvSpPr/>
          <p:nvPr/>
        </p:nvSpPr>
        <p:spPr>
          <a:xfrm>
            <a:off x="5253888" y="1898993"/>
            <a:ext cx="228600" cy="723900"/>
          </a:xfrm>
          <a:prstGeom prst="leftBrace">
            <a:avLst/>
          </a:prstGeom>
        </p:spPr>
        <p:style>
          <a:lnRef idx="1">
            <a:schemeClr val="accent6"/>
          </a:lnRef>
          <a:fillRef idx="0">
            <a:schemeClr val="accent6"/>
          </a:fillRef>
          <a:effectRef idx="0">
            <a:schemeClr val="accent6"/>
          </a:effectRef>
          <a:fontRef idx="minor">
            <a:schemeClr val="tx1"/>
          </a:fontRef>
        </p:style>
        <p:txBody>
          <a:bodyPr rtlCol="0" anchor="ctr"/>
          <a:lstStyle/>
          <a:p>
            <a:pPr algn="ctr"/>
            <a:endParaRPr lang="it-IT"/>
          </a:p>
        </p:txBody>
      </p:sp>
      <p:sp>
        <p:nvSpPr>
          <p:cNvPr id="9" name="CasellaDiTesto 8">
            <a:extLst>
              <a:ext uri="{FF2B5EF4-FFF2-40B4-BE49-F238E27FC236}">
                <a16:creationId xmlns:a16="http://schemas.microsoft.com/office/drawing/2014/main" id="{E9B6CB4D-6035-D6B2-B3FE-751EAFEF8289}"/>
              </a:ext>
            </a:extLst>
          </p:cNvPr>
          <p:cNvSpPr txBox="1"/>
          <p:nvPr/>
        </p:nvSpPr>
        <p:spPr>
          <a:xfrm>
            <a:off x="5464164" y="1937777"/>
            <a:ext cx="2860686" cy="646331"/>
          </a:xfrm>
          <a:prstGeom prst="rect">
            <a:avLst/>
          </a:prstGeom>
          <a:noFill/>
        </p:spPr>
        <p:txBody>
          <a:bodyPr wrap="square" rtlCol="0">
            <a:spAutoFit/>
          </a:bodyPr>
          <a:lstStyle/>
          <a:p>
            <a:pPr marL="285750" indent="-285750">
              <a:buFont typeface="Wingdings" panose="05000000000000000000" pitchFamily="2" charset="2"/>
              <a:buChar char="§"/>
            </a:pPr>
            <a:r>
              <a:rPr lang="it-IT" dirty="0" err="1">
                <a:latin typeface="Montserrat" pitchFamily="2" charset="0"/>
              </a:rPr>
              <a:t>Spatial</a:t>
            </a:r>
            <a:r>
              <a:rPr lang="it-IT" dirty="0">
                <a:latin typeface="Montserrat" pitchFamily="2" charset="0"/>
              </a:rPr>
              <a:t> </a:t>
            </a:r>
            <a:r>
              <a:rPr lang="it-IT" dirty="0" err="1">
                <a:latin typeface="Montserrat" pitchFamily="2" charset="0"/>
              </a:rPr>
              <a:t>Diversity</a:t>
            </a:r>
            <a:endParaRPr lang="it-IT" dirty="0">
              <a:latin typeface="Montserrat" pitchFamily="2" charset="0"/>
            </a:endParaRPr>
          </a:p>
          <a:p>
            <a:pPr marL="285750" indent="-285750">
              <a:buFont typeface="Wingdings" panose="05000000000000000000" pitchFamily="2" charset="2"/>
              <a:buChar char="§"/>
            </a:pPr>
            <a:r>
              <a:rPr lang="it-IT" dirty="0" err="1">
                <a:latin typeface="Montserrat" pitchFamily="2" charset="0"/>
              </a:rPr>
              <a:t>Spatial</a:t>
            </a:r>
            <a:r>
              <a:rPr lang="it-IT" dirty="0">
                <a:latin typeface="Montserrat" pitchFamily="2" charset="0"/>
              </a:rPr>
              <a:t> Multiplexing </a:t>
            </a:r>
          </a:p>
        </p:txBody>
      </p:sp>
      <p:sp>
        <p:nvSpPr>
          <p:cNvPr id="11" name="CasellaDiTesto 10">
            <a:extLst>
              <a:ext uri="{FF2B5EF4-FFF2-40B4-BE49-F238E27FC236}">
                <a16:creationId xmlns:a16="http://schemas.microsoft.com/office/drawing/2014/main" id="{6633AC62-BC8E-B58C-7A2E-E1330810710D}"/>
              </a:ext>
            </a:extLst>
          </p:cNvPr>
          <p:cNvSpPr txBox="1"/>
          <p:nvPr/>
        </p:nvSpPr>
        <p:spPr>
          <a:xfrm>
            <a:off x="0" y="6174335"/>
            <a:ext cx="11982450" cy="523220"/>
          </a:xfrm>
          <a:prstGeom prst="rect">
            <a:avLst/>
          </a:prstGeom>
          <a:noFill/>
        </p:spPr>
        <p:txBody>
          <a:bodyPr wrap="square" rtlCol="0">
            <a:spAutoFit/>
          </a:bodyPr>
          <a:lstStyle/>
          <a:p>
            <a:r>
              <a:rPr lang="it-IT" sz="1400" dirty="0">
                <a:solidFill>
                  <a:prstClr val="black"/>
                </a:solidFill>
                <a:latin typeface="Montserrat Medium" pitchFamily="2" charset="0"/>
              </a:rPr>
              <a:t>[1] Jerry R. Hampton, </a:t>
            </a:r>
            <a:r>
              <a:rPr lang="it-IT" sz="1400" dirty="0" err="1">
                <a:solidFill>
                  <a:prstClr val="black"/>
                </a:solidFill>
                <a:latin typeface="Montserrat Medium" pitchFamily="2" charset="0"/>
              </a:rPr>
              <a:t>Introduction</a:t>
            </a:r>
            <a:r>
              <a:rPr lang="it-IT" sz="1400" dirty="0">
                <a:solidFill>
                  <a:prstClr val="black"/>
                </a:solidFill>
                <a:latin typeface="Montserrat Medium" pitchFamily="2" charset="0"/>
              </a:rPr>
              <a:t> to MIMO Communications, 2014</a:t>
            </a:r>
          </a:p>
          <a:p>
            <a:endParaRPr lang="it-IT" sz="1400" dirty="0">
              <a:latin typeface="Montserrat Medium" pitchFamily="2" charset="0"/>
            </a:endParaRPr>
          </a:p>
        </p:txBody>
      </p:sp>
    </p:spTree>
    <p:extLst>
      <p:ext uri="{BB962C8B-B14F-4D97-AF65-F5344CB8AC3E}">
        <p14:creationId xmlns:p14="http://schemas.microsoft.com/office/powerpoint/2010/main" val="32420292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6D5AA7-17BD-422B-E6C9-297C4BAFDAF3}"/>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A0FCC9F-0B39-303E-7B60-ADE3927A417B}"/>
              </a:ext>
            </a:extLst>
          </p:cNvPr>
          <p:cNvSpPr>
            <a:spLocks noGrp="1"/>
          </p:cNvSpPr>
          <p:nvPr>
            <p:ph type="sldNum" sz="quarter" idx="12"/>
          </p:nvPr>
        </p:nvSpPr>
        <p:spPr/>
        <p:txBody>
          <a:bodyPr/>
          <a:lstStyle/>
          <a:p>
            <a:fld id="{9353F75C-323C-4B35-9342-8AACC2654096}" type="slidenum">
              <a:rPr lang="it-IT" smtClean="0"/>
              <a:pPr/>
              <a:t>6</a:t>
            </a:fld>
            <a:endParaRPr lang="it-IT" dirty="0"/>
          </a:p>
        </p:txBody>
      </p:sp>
      <p:sp>
        <p:nvSpPr>
          <p:cNvPr id="3" name="Text Placeholder 2">
            <a:extLst>
              <a:ext uri="{FF2B5EF4-FFF2-40B4-BE49-F238E27FC236}">
                <a16:creationId xmlns:a16="http://schemas.microsoft.com/office/drawing/2014/main" id="{DC203D2F-FF90-9001-B7E6-E20B45AEB1A9}"/>
              </a:ext>
            </a:extLst>
          </p:cNvPr>
          <p:cNvSpPr>
            <a:spLocks noGrp="1"/>
          </p:cNvSpPr>
          <p:nvPr>
            <p:ph type="body" sz="quarter" idx="13"/>
          </p:nvPr>
        </p:nvSpPr>
        <p:spPr>
          <a:xfrm>
            <a:off x="5280248" y="100810"/>
            <a:ext cx="6313989" cy="594930"/>
          </a:xfrm>
        </p:spPr>
        <p:txBody>
          <a:bodyPr/>
          <a:lstStyle/>
          <a:p>
            <a:r>
              <a:rPr lang="it-IT" dirty="0">
                <a:solidFill>
                  <a:srgbClr val="990000"/>
                </a:solidFill>
              </a:rPr>
              <a:t>MIMO-OTFS: Sistema di comunicazione</a:t>
            </a:r>
          </a:p>
        </p:txBody>
      </p:sp>
      <p:pic>
        <p:nvPicPr>
          <p:cNvPr id="6" name="Picture 5" descr="A diagram of a network&#10;&#10;Description automatically generated">
            <a:extLst>
              <a:ext uri="{FF2B5EF4-FFF2-40B4-BE49-F238E27FC236}">
                <a16:creationId xmlns:a16="http://schemas.microsoft.com/office/drawing/2014/main" id="{8A9ABA57-4559-7266-D805-D9FF8D426C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7408" y="818580"/>
            <a:ext cx="10097184" cy="5565912"/>
          </a:xfrm>
          <a:prstGeom prst="rect">
            <a:avLst/>
          </a:prstGeom>
        </p:spPr>
      </p:pic>
    </p:spTree>
    <p:extLst>
      <p:ext uri="{BB962C8B-B14F-4D97-AF65-F5344CB8AC3E}">
        <p14:creationId xmlns:p14="http://schemas.microsoft.com/office/powerpoint/2010/main" val="26453041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numero diapositiva 1">
            <a:extLst>
              <a:ext uri="{FF2B5EF4-FFF2-40B4-BE49-F238E27FC236}">
                <a16:creationId xmlns:a16="http://schemas.microsoft.com/office/drawing/2014/main" id="{58D34108-0243-08D6-A166-DDD9B55DB6DE}"/>
              </a:ext>
            </a:extLst>
          </p:cNvPr>
          <p:cNvSpPr>
            <a:spLocks noGrp="1"/>
          </p:cNvSpPr>
          <p:nvPr>
            <p:ph type="sldNum" sz="quarter" idx="12"/>
          </p:nvPr>
        </p:nvSpPr>
        <p:spPr/>
        <p:txBody>
          <a:bodyPr/>
          <a:lstStyle/>
          <a:p>
            <a:fld id="{9353F75C-323C-4B35-9342-8AACC2654096}" type="slidenum">
              <a:rPr lang="it-IT" smtClean="0"/>
              <a:pPr/>
              <a:t>7</a:t>
            </a:fld>
            <a:endParaRPr lang="it-IT" dirty="0"/>
          </a:p>
        </p:txBody>
      </p:sp>
      <p:sp>
        <p:nvSpPr>
          <p:cNvPr id="3" name="Segnaposto testo 2">
            <a:extLst>
              <a:ext uri="{FF2B5EF4-FFF2-40B4-BE49-F238E27FC236}">
                <a16:creationId xmlns:a16="http://schemas.microsoft.com/office/drawing/2014/main" id="{C33F12B3-B916-0D6A-7509-A5F56BAC2B2E}"/>
              </a:ext>
            </a:extLst>
          </p:cNvPr>
          <p:cNvSpPr>
            <a:spLocks noGrp="1"/>
          </p:cNvSpPr>
          <p:nvPr>
            <p:ph type="body" sz="quarter" idx="13"/>
          </p:nvPr>
        </p:nvSpPr>
        <p:spPr>
          <a:xfrm>
            <a:off x="5669872" y="151925"/>
            <a:ext cx="5924365" cy="563456"/>
          </a:xfrm>
        </p:spPr>
        <p:txBody>
          <a:bodyPr/>
          <a:lstStyle/>
          <a:p>
            <a:r>
              <a:rPr lang="it-IT" dirty="0"/>
              <a:t>MIMO-OTFS: Relazioni Input-Output</a:t>
            </a:r>
          </a:p>
        </p:txBody>
      </p:sp>
      <p:pic>
        <p:nvPicPr>
          <p:cNvPr id="5" name="Immagine 4" descr="Immagine che contiene Carattere, testo, calligrafia, bianco&#10;&#10;Descrizione generata automaticamente">
            <a:extLst>
              <a:ext uri="{FF2B5EF4-FFF2-40B4-BE49-F238E27FC236}">
                <a16:creationId xmlns:a16="http://schemas.microsoft.com/office/drawing/2014/main" id="{85E11861-4234-4080-21C2-D7EAE9F2C1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5129" y="1419225"/>
            <a:ext cx="3867150" cy="810114"/>
          </a:xfrm>
          <a:prstGeom prst="rect">
            <a:avLst/>
          </a:prstGeom>
        </p:spPr>
      </p:pic>
      <p:pic>
        <p:nvPicPr>
          <p:cNvPr id="7" name="Immagine 6">
            <a:extLst>
              <a:ext uri="{FF2B5EF4-FFF2-40B4-BE49-F238E27FC236}">
                <a16:creationId xmlns:a16="http://schemas.microsoft.com/office/drawing/2014/main" id="{CE81902E-A449-E78B-5E99-6AD23AA1C8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42830" y="1556874"/>
            <a:ext cx="7002141" cy="611503"/>
          </a:xfrm>
          <a:prstGeom prst="rect">
            <a:avLst/>
          </a:prstGeom>
        </p:spPr>
      </p:pic>
      <p:pic>
        <p:nvPicPr>
          <p:cNvPr id="9" name="Immagine 8" descr="Immagine che contiene testo, Carattere, linea, numero&#10;&#10;Descrizione generata automaticamente">
            <a:extLst>
              <a:ext uri="{FF2B5EF4-FFF2-40B4-BE49-F238E27FC236}">
                <a16:creationId xmlns:a16="http://schemas.microsoft.com/office/drawing/2014/main" id="{357C166B-7507-213F-6B8E-DD223FD33B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2802" y="2760413"/>
            <a:ext cx="10066396" cy="2760330"/>
          </a:xfrm>
          <a:prstGeom prst="rect">
            <a:avLst/>
          </a:prstGeom>
        </p:spPr>
      </p:pic>
      <p:sp>
        <p:nvSpPr>
          <p:cNvPr id="10" name="Freccia a destra 9">
            <a:extLst>
              <a:ext uri="{FF2B5EF4-FFF2-40B4-BE49-F238E27FC236}">
                <a16:creationId xmlns:a16="http://schemas.microsoft.com/office/drawing/2014/main" id="{D0326B55-AA76-4872-CB5B-AFE198DA1CDB}"/>
              </a:ext>
            </a:extLst>
          </p:cNvPr>
          <p:cNvSpPr/>
          <p:nvPr/>
        </p:nvSpPr>
        <p:spPr>
          <a:xfrm>
            <a:off x="4333242" y="1772137"/>
            <a:ext cx="428625" cy="180975"/>
          </a:xfrm>
          <a:prstGeom prst="rightArrow">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it-IT"/>
          </a:p>
        </p:txBody>
      </p:sp>
      <p:sp>
        <p:nvSpPr>
          <p:cNvPr id="11" name="CasellaDiTesto 10">
            <a:extLst>
              <a:ext uri="{FF2B5EF4-FFF2-40B4-BE49-F238E27FC236}">
                <a16:creationId xmlns:a16="http://schemas.microsoft.com/office/drawing/2014/main" id="{7E53CD18-872A-B98F-060C-CCE3B861583D}"/>
              </a:ext>
            </a:extLst>
          </p:cNvPr>
          <p:cNvSpPr txBox="1"/>
          <p:nvPr/>
        </p:nvSpPr>
        <p:spPr>
          <a:xfrm>
            <a:off x="0" y="6174335"/>
            <a:ext cx="11982450" cy="523220"/>
          </a:xfrm>
          <a:prstGeom prst="rect">
            <a:avLst/>
          </a:prstGeom>
          <a:noFill/>
        </p:spPr>
        <p:txBody>
          <a:bodyPr wrap="square" rtlCol="0">
            <a:spAutoFit/>
          </a:bodyPr>
          <a:lstStyle/>
          <a:p>
            <a:r>
              <a:rPr lang="it-IT" sz="1400" dirty="0">
                <a:solidFill>
                  <a:prstClr val="black"/>
                </a:solidFill>
                <a:latin typeface="Montserrat Medium" pitchFamily="2" charset="0"/>
              </a:rPr>
              <a:t>[2] </a:t>
            </a:r>
            <a:r>
              <a:rPr lang="it-IT" sz="1400" dirty="0" err="1">
                <a:solidFill>
                  <a:prstClr val="black"/>
                </a:solidFill>
                <a:latin typeface="Montserrat Medium" pitchFamily="2" charset="0"/>
              </a:rPr>
              <a:t>Yi</a:t>
            </a:r>
            <a:r>
              <a:rPr lang="it-IT" sz="1400" dirty="0">
                <a:solidFill>
                  <a:prstClr val="black"/>
                </a:solidFill>
                <a:latin typeface="Montserrat Medium" pitchFamily="2" charset="0"/>
              </a:rPr>
              <a:t> Hong, </a:t>
            </a:r>
            <a:r>
              <a:rPr lang="it-IT" sz="1400" dirty="0" err="1">
                <a:solidFill>
                  <a:prstClr val="black"/>
                </a:solidFill>
                <a:latin typeface="Montserrat Medium" pitchFamily="2" charset="0"/>
              </a:rPr>
              <a:t>Tharaj</a:t>
            </a:r>
            <a:r>
              <a:rPr lang="it-IT" sz="1400" dirty="0">
                <a:solidFill>
                  <a:prstClr val="black"/>
                </a:solidFill>
                <a:latin typeface="Montserrat Medium" pitchFamily="2" charset="0"/>
              </a:rPr>
              <a:t> </a:t>
            </a:r>
            <a:r>
              <a:rPr lang="it-IT" sz="1400" dirty="0" err="1">
                <a:solidFill>
                  <a:prstClr val="black"/>
                </a:solidFill>
                <a:latin typeface="Montserrat Medium" pitchFamily="2" charset="0"/>
              </a:rPr>
              <a:t>Thaj</a:t>
            </a:r>
            <a:r>
              <a:rPr lang="it-IT" sz="1400" dirty="0">
                <a:solidFill>
                  <a:prstClr val="black"/>
                </a:solidFill>
                <a:latin typeface="Montserrat Medium" pitchFamily="2" charset="0"/>
              </a:rPr>
              <a:t>, Emanuele Viterbo, Delay-Doppler Communications: </a:t>
            </a:r>
            <a:r>
              <a:rPr lang="it-IT" sz="1400" dirty="0" err="1">
                <a:solidFill>
                  <a:prstClr val="black"/>
                </a:solidFill>
                <a:latin typeface="Montserrat Medium" pitchFamily="2" charset="0"/>
              </a:rPr>
              <a:t>Principles</a:t>
            </a:r>
            <a:r>
              <a:rPr lang="it-IT" sz="1400" dirty="0">
                <a:solidFill>
                  <a:prstClr val="black"/>
                </a:solidFill>
                <a:latin typeface="Montserrat Medium" pitchFamily="2" charset="0"/>
              </a:rPr>
              <a:t> and Applications, 2022</a:t>
            </a:r>
          </a:p>
          <a:p>
            <a:endParaRPr lang="it-IT" sz="1400" dirty="0">
              <a:latin typeface="Montserrat Medium" pitchFamily="2" charset="0"/>
            </a:endParaRPr>
          </a:p>
        </p:txBody>
      </p:sp>
    </p:spTree>
    <p:extLst>
      <p:ext uri="{BB962C8B-B14F-4D97-AF65-F5344CB8AC3E}">
        <p14:creationId xmlns:p14="http://schemas.microsoft.com/office/powerpoint/2010/main" val="30810963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F0D9136-C3AA-014F-6F66-EC18B08D8C4C}"/>
              </a:ext>
            </a:extLst>
          </p:cNvPr>
          <p:cNvSpPr>
            <a:spLocks noGrp="1"/>
          </p:cNvSpPr>
          <p:nvPr>
            <p:ph type="sldNum" sz="quarter" idx="12"/>
          </p:nvPr>
        </p:nvSpPr>
        <p:spPr/>
        <p:txBody>
          <a:bodyPr/>
          <a:lstStyle/>
          <a:p>
            <a:fld id="{9353F75C-323C-4B35-9342-8AACC2654096}" type="slidenum">
              <a:rPr lang="it-IT" smtClean="0"/>
              <a:pPr/>
              <a:t>8</a:t>
            </a:fld>
            <a:endParaRPr lang="it-IT" dirty="0"/>
          </a:p>
        </p:txBody>
      </p:sp>
      <p:sp>
        <p:nvSpPr>
          <p:cNvPr id="3" name="Text Placeholder 2">
            <a:extLst>
              <a:ext uri="{FF2B5EF4-FFF2-40B4-BE49-F238E27FC236}">
                <a16:creationId xmlns:a16="http://schemas.microsoft.com/office/drawing/2014/main" id="{39DD8E9B-B8EC-B69D-5E0A-9FFFE42169BB}"/>
              </a:ext>
            </a:extLst>
          </p:cNvPr>
          <p:cNvSpPr>
            <a:spLocks noGrp="1"/>
          </p:cNvSpPr>
          <p:nvPr>
            <p:ph type="body" sz="quarter" idx="13"/>
          </p:nvPr>
        </p:nvSpPr>
        <p:spPr>
          <a:xfrm>
            <a:off x="5756011" y="110749"/>
            <a:ext cx="5838226" cy="634686"/>
          </a:xfrm>
        </p:spPr>
        <p:txBody>
          <a:bodyPr/>
          <a:lstStyle/>
          <a:p>
            <a:r>
              <a:rPr lang="it-IT" dirty="0"/>
              <a:t>MIMO-OTFS: Relazioni Input-Output</a:t>
            </a:r>
          </a:p>
        </p:txBody>
      </p:sp>
      <p:pic>
        <p:nvPicPr>
          <p:cNvPr id="6" name="Picture 5">
            <a:extLst>
              <a:ext uri="{FF2B5EF4-FFF2-40B4-BE49-F238E27FC236}">
                <a16:creationId xmlns:a16="http://schemas.microsoft.com/office/drawing/2014/main" id="{4AA5E085-F2C1-EA76-C5C5-C866F203FD87}"/>
              </a:ext>
            </a:extLst>
          </p:cNvPr>
          <p:cNvPicPr>
            <a:picLocks noChangeAspect="1"/>
          </p:cNvPicPr>
          <p:nvPr/>
        </p:nvPicPr>
        <p:blipFill>
          <a:blip r:embed="rId2"/>
          <a:stretch>
            <a:fillRect/>
          </a:stretch>
        </p:blipFill>
        <p:spPr>
          <a:xfrm>
            <a:off x="1573541" y="3186185"/>
            <a:ext cx="8835368" cy="2304077"/>
          </a:xfrm>
          <a:prstGeom prst="rect">
            <a:avLst/>
          </a:prstGeom>
        </p:spPr>
      </p:pic>
      <p:pic>
        <p:nvPicPr>
          <p:cNvPr id="12" name="Picture 11">
            <a:extLst>
              <a:ext uri="{FF2B5EF4-FFF2-40B4-BE49-F238E27FC236}">
                <a16:creationId xmlns:a16="http://schemas.microsoft.com/office/drawing/2014/main" id="{3472D39C-83AC-6BCC-5E43-D14EEB54CC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46009" y="1521911"/>
            <a:ext cx="7726706" cy="887187"/>
          </a:xfrm>
          <a:prstGeom prst="rect">
            <a:avLst/>
          </a:prstGeom>
        </p:spPr>
      </p:pic>
      <p:pic>
        <p:nvPicPr>
          <p:cNvPr id="9" name="Immagine 8" descr="Immagine che contiene Carattere, bianco, calligrafia, testo&#10;&#10;Descrizione generata automaticamente">
            <a:extLst>
              <a:ext uri="{FF2B5EF4-FFF2-40B4-BE49-F238E27FC236}">
                <a16:creationId xmlns:a16="http://schemas.microsoft.com/office/drawing/2014/main" id="{1F0482C9-4531-C0D7-0391-E9524792D2A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9286" y="2046971"/>
            <a:ext cx="2603194" cy="584775"/>
          </a:xfrm>
          <a:prstGeom prst="rect">
            <a:avLst/>
          </a:prstGeom>
        </p:spPr>
      </p:pic>
      <p:pic>
        <p:nvPicPr>
          <p:cNvPr id="11" name="Immagine 10">
            <a:extLst>
              <a:ext uri="{FF2B5EF4-FFF2-40B4-BE49-F238E27FC236}">
                <a16:creationId xmlns:a16="http://schemas.microsoft.com/office/drawing/2014/main" id="{607334C6-DEFF-50E7-1E83-84FE56DCD7E9}"/>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19285" y="1367738"/>
            <a:ext cx="2685865" cy="580568"/>
          </a:xfrm>
          <a:prstGeom prst="rect">
            <a:avLst/>
          </a:prstGeom>
        </p:spPr>
      </p:pic>
      <p:sp>
        <p:nvSpPr>
          <p:cNvPr id="13" name="Freccia a destra 12">
            <a:extLst>
              <a:ext uri="{FF2B5EF4-FFF2-40B4-BE49-F238E27FC236}">
                <a16:creationId xmlns:a16="http://schemas.microsoft.com/office/drawing/2014/main" id="{A906A36E-63BC-9C28-68DD-48D2CB8FB3D7}"/>
              </a:ext>
            </a:extLst>
          </p:cNvPr>
          <p:cNvSpPr/>
          <p:nvPr/>
        </p:nvSpPr>
        <p:spPr>
          <a:xfrm>
            <a:off x="3178463" y="1869138"/>
            <a:ext cx="590550" cy="297336"/>
          </a:xfrm>
          <a:prstGeom prst="rightArrow">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it-IT"/>
          </a:p>
        </p:txBody>
      </p:sp>
      <p:sp>
        <p:nvSpPr>
          <p:cNvPr id="14" name="CasellaDiTesto 13">
            <a:extLst>
              <a:ext uri="{FF2B5EF4-FFF2-40B4-BE49-F238E27FC236}">
                <a16:creationId xmlns:a16="http://schemas.microsoft.com/office/drawing/2014/main" id="{87FD91BC-AFDF-5960-01A3-81D304A4B963}"/>
              </a:ext>
            </a:extLst>
          </p:cNvPr>
          <p:cNvSpPr txBox="1"/>
          <p:nvPr/>
        </p:nvSpPr>
        <p:spPr>
          <a:xfrm>
            <a:off x="0" y="6174335"/>
            <a:ext cx="11982450" cy="523220"/>
          </a:xfrm>
          <a:prstGeom prst="rect">
            <a:avLst/>
          </a:prstGeom>
          <a:noFill/>
        </p:spPr>
        <p:txBody>
          <a:bodyPr wrap="square" rtlCol="0">
            <a:spAutoFit/>
          </a:bodyPr>
          <a:lstStyle/>
          <a:p>
            <a:r>
              <a:rPr lang="it-IT" sz="1400" dirty="0">
                <a:solidFill>
                  <a:prstClr val="black"/>
                </a:solidFill>
                <a:latin typeface="Montserrat Medium" pitchFamily="2" charset="0"/>
              </a:rPr>
              <a:t>[2] </a:t>
            </a:r>
            <a:r>
              <a:rPr lang="it-IT" sz="1400" dirty="0" err="1">
                <a:solidFill>
                  <a:prstClr val="black"/>
                </a:solidFill>
                <a:latin typeface="Montserrat Medium" pitchFamily="2" charset="0"/>
              </a:rPr>
              <a:t>Yi</a:t>
            </a:r>
            <a:r>
              <a:rPr lang="it-IT" sz="1400" dirty="0">
                <a:solidFill>
                  <a:prstClr val="black"/>
                </a:solidFill>
                <a:latin typeface="Montserrat Medium" pitchFamily="2" charset="0"/>
              </a:rPr>
              <a:t> Hong, </a:t>
            </a:r>
            <a:r>
              <a:rPr lang="it-IT" sz="1400" dirty="0" err="1">
                <a:solidFill>
                  <a:prstClr val="black"/>
                </a:solidFill>
                <a:latin typeface="Montserrat Medium" pitchFamily="2" charset="0"/>
              </a:rPr>
              <a:t>Tharaj</a:t>
            </a:r>
            <a:r>
              <a:rPr lang="it-IT" sz="1400" dirty="0">
                <a:solidFill>
                  <a:prstClr val="black"/>
                </a:solidFill>
                <a:latin typeface="Montserrat Medium" pitchFamily="2" charset="0"/>
              </a:rPr>
              <a:t> </a:t>
            </a:r>
            <a:r>
              <a:rPr lang="it-IT" sz="1400" dirty="0" err="1">
                <a:solidFill>
                  <a:prstClr val="black"/>
                </a:solidFill>
                <a:latin typeface="Montserrat Medium" pitchFamily="2" charset="0"/>
              </a:rPr>
              <a:t>Thaj</a:t>
            </a:r>
            <a:r>
              <a:rPr lang="it-IT" sz="1400" dirty="0">
                <a:solidFill>
                  <a:prstClr val="black"/>
                </a:solidFill>
                <a:latin typeface="Montserrat Medium" pitchFamily="2" charset="0"/>
              </a:rPr>
              <a:t>, Emanuele Viterbo, Delay-Doppler Communications: </a:t>
            </a:r>
            <a:r>
              <a:rPr lang="it-IT" sz="1400" dirty="0" err="1">
                <a:solidFill>
                  <a:prstClr val="black"/>
                </a:solidFill>
                <a:latin typeface="Montserrat Medium" pitchFamily="2" charset="0"/>
              </a:rPr>
              <a:t>Principles</a:t>
            </a:r>
            <a:r>
              <a:rPr lang="it-IT" sz="1400" dirty="0">
                <a:solidFill>
                  <a:prstClr val="black"/>
                </a:solidFill>
                <a:latin typeface="Montserrat Medium" pitchFamily="2" charset="0"/>
              </a:rPr>
              <a:t> and Applications, 2022</a:t>
            </a:r>
          </a:p>
          <a:p>
            <a:endParaRPr lang="it-IT" sz="1400" dirty="0">
              <a:latin typeface="Montserrat Medium" pitchFamily="2" charset="0"/>
            </a:endParaRPr>
          </a:p>
        </p:txBody>
      </p:sp>
    </p:spTree>
    <p:extLst>
      <p:ext uri="{BB962C8B-B14F-4D97-AF65-F5344CB8AC3E}">
        <p14:creationId xmlns:p14="http://schemas.microsoft.com/office/powerpoint/2010/main" val="1515862411"/>
      </p:ext>
    </p:extLst>
  </p:cSld>
  <p:clrMapOvr>
    <a:masterClrMapping/>
  </p:clrMapOvr>
</p:sld>
</file>

<file path=ppt/theme/theme1.xml><?xml version="1.0" encoding="utf-8"?>
<a:theme xmlns:a="http://schemas.openxmlformats.org/drawingml/2006/main" name="Tema di Office">
  <a:themeElements>
    <a:clrScheme name="Red Orange">
      <a:dk1>
        <a:sysClr val="windowText" lastClr="000000"/>
      </a:dk1>
      <a:lt1>
        <a:sysClr val="window" lastClr="FFFFFF"/>
      </a:lt1>
      <a:dk2>
        <a:srgbClr val="505046"/>
      </a:dk2>
      <a:lt2>
        <a:srgbClr val="EEECE1"/>
      </a:lt2>
      <a:accent1>
        <a:srgbClr val="E84C22"/>
      </a:accent1>
      <a:accent2>
        <a:srgbClr val="FFBD47"/>
      </a:accent2>
      <a:accent3>
        <a:srgbClr val="B64926"/>
      </a:accent3>
      <a:accent4>
        <a:srgbClr val="FF8427"/>
      </a:accent4>
      <a:accent5>
        <a:srgbClr val="CC9900"/>
      </a:accent5>
      <a:accent6>
        <a:srgbClr val="B22600"/>
      </a:accent6>
      <a:hlink>
        <a:srgbClr val="CC9900"/>
      </a:hlink>
      <a:folHlink>
        <a:srgbClr val="666699"/>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Tema di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o" ma:contentTypeID="0x01010019BF23985643924BA26F7E159CAA286B" ma:contentTypeVersion="12" ma:contentTypeDescription="Creare un nuovo documento." ma:contentTypeScope="" ma:versionID="4956672216ff7984040720177615a015">
  <xsd:schema xmlns:xsd="http://www.w3.org/2001/XMLSchema" xmlns:xs="http://www.w3.org/2001/XMLSchema" xmlns:p="http://schemas.microsoft.com/office/2006/metadata/properties" xmlns:ns3="b01cb62d-a76c-437d-8f57-e20435aac3dc" xmlns:ns4="fc223239-cd3d-4bb6-b4a0-91690af5168a" targetNamespace="http://schemas.microsoft.com/office/2006/metadata/properties" ma:root="true" ma:fieldsID="9d02aebcf61684a91afcf969a8d33839" ns3:_="" ns4:_="">
    <xsd:import namespace="b01cb62d-a76c-437d-8f57-e20435aac3dc"/>
    <xsd:import namespace="fc223239-cd3d-4bb6-b4a0-91690af5168a"/>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DateTaken" minOccurs="0"/>
                <xsd:element ref="ns4:MediaServiceAutoTags" minOccurs="0"/>
                <xsd:element ref="ns4:MediaServiceOCR" minOccurs="0"/>
                <xsd:element ref="ns4:MediaServiceGenerationTime" minOccurs="0"/>
                <xsd:element ref="ns4:MediaServiceEventHashCode" minOccurs="0"/>
                <xsd:element ref="ns4:_activity" minOccurs="0"/>
                <xsd:element ref="ns4: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01cb62d-a76c-437d-8f57-e20435aac3dc" elementFormDefault="qualified">
    <xsd:import namespace="http://schemas.microsoft.com/office/2006/documentManagement/types"/>
    <xsd:import namespace="http://schemas.microsoft.com/office/infopath/2007/PartnerControls"/>
    <xsd:element name="SharedWithUsers" ma:index="8" nillable="true" ma:displayName="Condiviso c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Condiviso con dettagli" ma:internalName="SharedWithDetails" ma:readOnly="true">
      <xsd:simpleType>
        <xsd:restriction base="dms:Note">
          <xsd:maxLength value="255"/>
        </xsd:restriction>
      </xsd:simpleType>
    </xsd:element>
    <xsd:element name="SharingHintHash" ma:index="10" nillable="true" ma:displayName="Hash suggerimento condivisione"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c223239-cd3d-4bb6-b4a0-91690af5168a"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DateTaken" ma:index="13" nillable="true" ma:displayName="MediaServiceDateTaken" ma:hidden="true" ma:internalName="MediaServiceDateTaken" ma:readOnly="true">
      <xsd:simpleType>
        <xsd:restriction base="dms:Text"/>
      </xsd:simpleType>
    </xsd:element>
    <xsd:element name="MediaServiceAutoTags" ma:index="14" nillable="true" ma:displayName="Tags" ma:internalName="MediaServiceAutoTag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_activity" ma:index="18" nillable="true" ma:displayName="_activity" ma:hidden="true" ma:internalName="_activity">
      <xsd:simpleType>
        <xsd:restriction base="dms:Note"/>
      </xsd:simpleType>
    </xsd:element>
    <xsd:element name="MediaServiceSearchProperties" ma:index="19" nillable="true" ma:displayName="MediaServiceSearchProperties" ma:hidden="true" ma:internalName="MediaServiceSearchPropertie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i contenuto"/>
        <xsd:element ref="dc:title" minOccurs="0" maxOccurs="1" ma:index="4" ma:displayName="Tito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fc223239-cd3d-4bb6-b4a0-91690af5168a" xsi:nil="true"/>
  </documentManagement>
</p:properties>
</file>

<file path=customXml/itemProps1.xml><?xml version="1.0" encoding="utf-8"?>
<ds:datastoreItem xmlns:ds="http://schemas.openxmlformats.org/officeDocument/2006/customXml" ds:itemID="{816A1397-292B-4C4C-9BCD-45F52F0F7F0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01cb62d-a76c-437d-8f57-e20435aac3dc"/>
    <ds:schemaRef ds:uri="fc223239-cd3d-4bb6-b4a0-91690af5168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AFE71D2-161B-4891-BFDB-70B55DF73113}">
  <ds:schemaRefs>
    <ds:schemaRef ds:uri="http://schemas.microsoft.com/sharepoint/v3/contenttype/forms"/>
  </ds:schemaRefs>
</ds:datastoreItem>
</file>

<file path=customXml/itemProps3.xml><?xml version="1.0" encoding="utf-8"?>
<ds:datastoreItem xmlns:ds="http://schemas.openxmlformats.org/officeDocument/2006/customXml" ds:itemID="{F396AF26-3478-47C8-B9C4-992983C3E56F}">
  <ds:schemaRefs>
    <ds:schemaRef ds:uri="b01cb62d-a76c-437d-8f57-e20435aac3dc"/>
    <ds:schemaRef ds:uri="http://purl.org/dc/dcmitype/"/>
    <ds:schemaRef ds:uri="http://purl.org/dc/elements/1.1/"/>
    <ds:schemaRef ds:uri="http://schemas.microsoft.com/office/infopath/2007/PartnerControls"/>
    <ds:schemaRef ds:uri="fc223239-cd3d-4bb6-b4a0-91690af5168a"/>
    <ds:schemaRef ds:uri="http://schemas.microsoft.com/office/2006/documentManagement/types"/>
    <ds:schemaRef ds:uri="http://schemas.openxmlformats.org/package/2006/metadata/core-properties"/>
    <ds:schemaRef ds:uri="http://schemas.microsoft.com/office/2006/metadata/properties"/>
    <ds:schemaRef ds:uri="http://www.w3.org/XML/1998/namespace"/>
    <ds:schemaRef ds:uri="http://purl.org/dc/terms/"/>
  </ds:schemaRefs>
</ds:datastoreItem>
</file>

<file path=docProps/app.xml><?xml version="1.0" encoding="utf-8"?>
<Properties xmlns="http://schemas.openxmlformats.org/officeDocument/2006/extended-properties" xmlns:vt="http://schemas.openxmlformats.org/officeDocument/2006/docPropsVTypes">
  <TotalTime>6940</TotalTime>
  <Words>492</Words>
  <Application>Microsoft Office PowerPoint</Application>
  <PresentationFormat>Widescreen</PresentationFormat>
  <Paragraphs>121</Paragraphs>
  <Slides>23</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23</vt:i4>
      </vt:variant>
    </vt:vector>
  </HeadingPairs>
  <TitlesOfParts>
    <vt:vector size="32" baseType="lpstr">
      <vt:lpstr>Aptos</vt:lpstr>
      <vt:lpstr>Aptos Display</vt:lpstr>
      <vt:lpstr>Arial</vt:lpstr>
      <vt:lpstr>Cambria Math</vt:lpstr>
      <vt:lpstr>Montserrat</vt:lpstr>
      <vt:lpstr>Montserrat Medium</vt:lpstr>
      <vt:lpstr>Oswald Medium</vt:lpstr>
      <vt:lpstr>Wingdings</vt:lpstr>
      <vt:lpstr>Tema di Office</vt:lpstr>
      <vt:lpstr>MIMO-OTFS Communication System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marco salvatori</dc:creator>
  <cp:lastModifiedBy>simone catenacci</cp:lastModifiedBy>
  <cp:revision>322</cp:revision>
  <dcterms:created xsi:type="dcterms:W3CDTF">2024-02-18T08:47:44Z</dcterms:created>
  <dcterms:modified xsi:type="dcterms:W3CDTF">2024-05-21T14:21:31Z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0x01010019BF23985643924BA26F7E159CAA286B</vt:lpwstr>
  </property>
</Properties>
</file>